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4" r:id="rId2"/>
  </p:sldMasterIdLst>
  <p:sldIdLst>
    <p:sldId id="262" r:id="rId3"/>
    <p:sldId id="317" r:id="rId4"/>
    <p:sldId id="318" r:id="rId5"/>
    <p:sldId id="328" r:id="rId6"/>
    <p:sldId id="324" r:id="rId7"/>
    <p:sldId id="298" r:id="rId8"/>
    <p:sldId id="332" r:id="rId9"/>
    <p:sldId id="323" r:id="rId10"/>
    <p:sldId id="325" r:id="rId11"/>
    <p:sldId id="319" r:id="rId12"/>
    <p:sldId id="321" r:id="rId13"/>
    <p:sldId id="329" r:id="rId14"/>
    <p:sldId id="330" r:id="rId15"/>
    <p:sldId id="331" r:id="rId16"/>
    <p:sldId id="266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2" clrIdx="0">
    <p:extLst>
      <p:ext uri="{19B8F6BF-5375-455C-9EA6-DF929625EA0E}">
        <p15:presenceInfo xmlns:p15="http://schemas.microsoft.com/office/powerpoint/2012/main" userId="Windows 사용자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0000FF"/>
    <a:srgbClr val="BEF9C3"/>
    <a:srgbClr val="E5FDE7"/>
    <a:srgbClr val="FFFFFF"/>
    <a:srgbClr val="555D5E"/>
    <a:srgbClr val="F4F9FC"/>
    <a:srgbClr val="FEFEFE"/>
    <a:srgbClr val="E9E9E9"/>
    <a:srgbClr val="9C34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2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9612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465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1184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0048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9581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7294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2F4FF-052B-46FD-B710-226D964F7DB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D7E6A-1723-4AD4-B086-FBA020CA588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408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2F4FF-052B-46FD-B710-226D964F7DB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D7E6A-1723-4AD4-B086-FBA020CA588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590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jpe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300" y="404250"/>
            <a:ext cx="1474788" cy="464119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475409" y="402993"/>
            <a:ext cx="803211" cy="568232"/>
            <a:chOff x="-6326188" y="7734301"/>
            <a:chExt cx="2919413" cy="2065338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-6326188" y="7734301"/>
              <a:ext cx="2919413" cy="2065338"/>
            </a:xfrm>
            <a:custGeom>
              <a:avLst/>
              <a:gdLst>
                <a:gd name="T0" fmla="*/ 1839 w 1839"/>
                <a:gd name="T1" fmla="*/ 1301 h 1301"/>
                <a:gd name="T2" fmla="*/ 1319 w 1839"/>
                <a:gd name="T3" fmla="*/ 1025 h 1301"/>
                <a:gd name="T4" fmla="*/ 1318 w 1839"/>
                <a:gd name="T5" fmla="*/ 1025 h 1301"/>
                <a:gd name="T6" fmla="*/ 1318 w 1839"/>
                <a:gd name="T7" fmla="*/ 0 h 1301"/>
                <a:gd name="T8" fmla="*/ 0 w 1839"/>
                <a:gd name="T9" fmla="*/ 0 h 1301"/>
                <a:gd name="T10" fmla="*/ 0 w 1839"/>
                <a:gd name="T11" fmla="*/ 1027 h 1301"/>
                <a:gd name="T12" fmla="*/ 0 w 1839"/>
                <a:gd name="T13" fmla="*/ 1027 h 1301"/>
                <a:gd name="T14" fmla="*/ 518 w 1839"/>
                <a:gd name="T15" fmla="*/ 1301 h 1301"/>
                <a:gd name="T16" fmla="*/ 1839 w 1839"/>
                <a:gd name="T17" fmla="*/ 1301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9" h="1301">
                  <a:moveTo>
                    <a:pt x="1839" y="1301"/>
                  </a:moveTo>
                  <a:lnTo>
                    <a:pt x="1319" y="1025"/>
                  </a:lnTo>
                  <a:lnTo>
                    <a:pt x="1318" y="1025"/>
                  </a:lnTo>
                  <a:lnTo>
                    <a:pt x="1318" y="0"/>
                  </a:lnTo>
                  <a:lnTo>
                    <a:pt x="0" y="0"/>
                  </a:lnTo>
                  <a:lnTo>
                    <a:pt x="0" y="1027"/>
                  </a:lnTo>
                  <a:lnTo>
                    <a:pt x="0" y="1027"/>
                  </a:lnTo>
                  <a:lnTo>
                    <a:pt x="518" y="1301"/>
                  </a:lnTo>
                  <a:lnTo>
                    <a:pt x="1839" y="13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-6116638" y="7927976"/>
              <a:ext cx="155575" cy="211138"/>
            </a:xfrm>
            <a:custGeom>
              <a:avLst/>
              <a:gdLst>
                <a:gd name="T0" fmla="*/ 0 w 65"/>
                <a:gd name="T1" fmla="*/ 74 h 89"/>
                <a:gd name="T2" fmla="*/ 15 w 65"/>
                <a:gd name="T3" fmla="*/ 62 h 89"/>
                <a:gd name="T4" fmla="*/ 34 w 65"/>
                <a:gd name="T5" fmla="*/ 74 h 89"/>
                <a:gd name="T6" fmla="*/ 48 w 65"/>
                <a:gd name="T7" fmla="*/ 62 h 89"/>
                <a:gd name="T8" fmla="*/ 30 w 65"/>
                <a:gd name="T9" fmla="*/ 49 h 89"/>
                <a:gd name="T10" fmla="*/ 5 w 65"/>
                <a:gd name="T11" fmla="*/ 25 h 89"/>
                <a:gd name="T12" fmla="*/ 34 w 65"/>
                <a:gd name="T13" fmla="*/ 0 h 89"/>
                <a:gd name="T14" fmla="*/ 63 w 65"/>
                <a:gd name="T15" fmla="*/ 12 h 89"/>
                <a:gd name="T16" fmla="*/ 50 w 65"/>
                <a:gd name="T17" fmla="*/ 22 h 89"/>
                <a:gd name="T18" fmla="*/ 34 w 65"/>
                <a:gd name="T19" fmla="*/ 14 h 89"/>
                <a:gd name="T20" fmla="*/ 22 w 65"/>
                <a:gd name="T21" fmla="*/ 24 h 89"/>
                <a:gd name="T22" fmla="*/ 39 w 65"/>
                <a:gd name="T23" fmla="*/ 36 h 89"/>
                <a:gd name="T24" fmla="*/ 65 w 65"/>
                <a:gd name="T25" fmla="*/ 62 h 89"/>
                <a:gd name="T26" fmla="*/ 35 w 65"/>
                <a:gd name="T27" fmla="*/ 89 h 89"/>
                <a:gd name="T28" fmla="*/ 0 w 65"/>
                <a:gd name="T29" fmla="*/ 7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89">
                  <a:moveTo>
                    <a:pt x="0" y="74"/>
                  </a:moveTo>
                  <a:cubicBezTo>
                    <a:pt x="15" y="62"/>
                    <a:pt x="15" y="62"/>
                    <a:pt x="15" y="62"/>
                  </a:cubicBezTo>
                  <a:cubicBezTo>
                    <a:pt x="20" y="69"/>
                    <a:pt x="27" y="74"/>
                    <a:pt x="34" y="74"/>
                  </a:cubicBezTo>
                  <a:cubicBezTo>
                    <a:pt x="43" y="74"/>
                    <a:pt x="48" y="68"/>
                    <a:pt x="48" y="62"/>
                  </a:cubicBezTo>
                  <a:cubicBezTo>
                    <a:pt x="48" y="55"/>
                    <a:pt x="39" y="52"/>
                    <a:pt x="30" y="49"/>
                  </a:cubicBezTo>
                  <a:cubicBezTo>
                    <a:pt x="18" y="46"/>
                    <a:pt x="5" y="41"/>
                    <a:pt x="5" y="25"/>
                  </a:cubicBezTo>
                  <a:cubicBezTo>
                    <a:pt x="5" y="11"/>
                    <a:pt x="17" y="0"/>
                    <a:pt x="34" y="0"/>
                  </a:cubicBezTo>
                  <a:cubicBezTo>
                    <a:pt x="48" y="0"/>
                    <a:pt x="56" y="5"/>
                    <a:pt x="63" y="1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6" y="17"/>
                    <a:pt x="41" y="14"/>
                    <a:pt x="34" y="14"/>
                  </a:cubicBezTo>
                  <a:cubicBezTo>
                    <a:pt x="26" y="14"/>
                    <a:pt x="22" y="18"/>
                    <a:pt x="22" y="24"/>
                  </a:cubicBezTo>
                  <a:cubicBezTo>
                    <a:pt x="22" y="31"/>
                    <a:pt x="30" y="33"/>
                    <a:pt x="39" y="36"/>
                  </a:cubicBezTo>
                  <a:cubicBezTo>
                    <a:pt x="51" y="40"/>
                    <a:pt x="65" y="45"/>
                    <a:pt x="65" y="62"/>
                  </a:cubicBezTo>
                  <a:cubicBezTo>
                    <a:pt x="65" y="76"/>
                    <a:pt x="54" y="89"/>
                    <a:pt x="35" y="89"/>
                  </a:cubicBezTo>
                  <a:cubicBezTo>
                    <a:pt x="19" y="89"/>
                    <a:pt x="8" y="83"/>
                    <a:pt x="0" y="74"/>
                  </a:cubicBezTo>
                </a:path>
              </a:pathLst>
            </a:custGeom>
            <a:solidFill>
              <a:srgbClr val="6DCE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-5951538" y="7929563"/>
              <a:ext cx="187325" cy="207963"/>
            </a:xfrm>
            <a:custGeom>
              <a:avLst/>
              <a:gdLst>
                <a:gd name="T0" fmla="*/ 46 w 118"/>
                <a:gd name="T1" fmla="*/ 0 h 131"/>
                <a:gd name="T2" fmla="*/ 72 w 118"/>
                <a:gd name="T3" fmla="*/ 0 h 131"/>
                <a:gd name="T4" fmla="*/ 118 w 118"/>
                <a:gd name="T5" fmla="*/ 131 h 131"/>
                <a:gd name="T6" fmla="*/ 93 w 118"/>
                <a:gd name="T7" fmla="*/ 131 h 131"/>
                <a:gd name="T8" fmla="*/ 84 w 118"/>
                <a:gd name="T9" fmla="*/ 107 h 131"/>
                <a:gd name="T10" fmla="*/ 34 w 118"/>
                <a:gd name="T11" fmla="*/ 107 h 131"/>
                <a:gd name="T12" fmla="*/ 25 w 118"/>
                <a:gd name="T13" fmla="*/ 131 h 131"/>
                <a:gd name="T14" fmla="*/ 0 w 118"/>
                <a:gd name="T15" fmla="*/ 131 h 131"/>
                <a:gd name="T16" fmla="*/ 46 w 118"/>
                <a:gd name="T17" fmla="*/ 0 h 131"/>
                <a:gd name="T18" fmla="*/ 42 w 118"/>
                <a:gd name="T19" fmla="*/ 84 h 131"/>
                <a:gd name="T20" fmla="*/ 76 w 118"/>
                <a:gd name="T21" fmla="*/ 84 h 131"/>
                <a:gd name="T22" fmla="*/ 60 w 118"/>
                <a:gd name="T23" fmla="*/ 35 h 131"/>
                <a:gd name="T24" fmla="*/ 42 w 118"/>
                <a:gd name="T25" fmla="*/ 8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31">
                  <a:moveTo>
                    <a:pt x="46" y="0"/>
                  </a:moveTo>
                  <a:lnTo>
                    <a:pt x="72" y="0"/>
                  </a:lnTo>
                  <a:lnTo>
                    <a:pt x="118" y="131"/>
                  </a:lnTo>
                  <a:lnTo>
                    <a:pt x="93" y="131"/>
                  </a:lnTo>
                  <a:lnTo>
                    <a:pt x="84" y="107"/>
                  </a:lnTo>
                  <a:lnTo>
                    <a:pt x="34" y="107"/>
                  </a:lnTo>
                  <a:lnTo>
                    <a:pt x="25" y="131"/>
                  </a:lnTo>
                  <a:lnTo>
                    <a:pt x="0" y="131"/>
                  </a:lnTo>
                  <a:lnTo>
                    <a:pt x="46" y="0"/>
                  </a:lnTo>
                  <a:close/>
                  <a:moveTo>
                    <a:pt x="42" y="84"/>
                  </a:moveTo>
                  <a:lnTo>
                    <a:pt x="76" y="84"/>
                  </a:lnTo>
                  <a:lnTo>
                    <a:pt x="60" y="35"/>
                  </a:lnTo>
                  <a:lnTo>
                    <a:pt x="42" y="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-5746750" y="7929563"/>
              <a:ext cx="201613" cy="207963"/>
            </a:xfrm>
            <a:custGeom>
              <a:avLst/>
              <a:gdLst>
                <a:gd name="T0" fmla="*/ 0 w 127"/>
                <a:gd name="T1" fmla="*/ 0 h 131"/>
                <a:gd name="T2" fmla="*/ 24 w 127"/>
                <a:gd name="T3" fmla="*/ 0 h 131"/>
                <a:gd name="T4" fmla="*/ 63 w 127"/>
                <a:gd name="T5" fmla="*/ 54 h 131"/>
                <a:gd name="T6" fmla="*/ 105 w 127"/>
                <a:gd name="T7" fmla="*/ 0 h 131"/>
                <a:gd name="T8" fmla="*/ 127 w 127"/>
                <a:gd name="T9" fmla="*/ 0 h 131"/>
                <a:gd name="T10" fmla="*/ 127 w 127"/>
                <a:gd name="T11" fmla="*/ 131 h 131"/>
                <a:gd name="T12" fmla="*/ 103 w 127"/>
                <a:gd name="T13" fmla="*/ 131 h 131"/>
                <a:gd name="T14" fmla="*/ 103 w 127"/>
                <a:gd name="T15" fmla="*/ 39 h 131"/>
                <a:gd name="T16" fmla="*/ 63 w 127"/>
                <a:gd name="T17" fmla="*/ 93 h 131"/>
                <a:gd name="T18" fmla="*/ 24 w 127"/>
                <a:gd name="T19" fmla="*/ 39 h 131"/>
                <a:gd name="T20" fmla="*/ 24 w 127"/>
                <a:gd name="T21" fmla="*/ 131 h 131"/>
                <a:gd name="T22" fmla="*/ 0 w 127"/>
                <a:gd name="T23" fmla="*/ 131 h 131"/>
                <a:gd name="T24" fmla="*/ 0 w 127"/>
                <a:gd name="T2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31">
                  <a:moveTo>
                    <a:pt x="0" y="0"/>
                  </a:moveTo>
                  <a:lnTo>
                    <a:pt x="24" y="0"/>
                  </a:lnTo>
                  <a:lnTo>
                    <a:pt x="63" y="54"/>
                  </a:lnTo>
                  <a:lnTo>
                    <a:pt x="105" y="0"/>
                  </a:lnTo>
                  <a:lnTo>
                    <a:pt x="127" y="0"/>
                  </a:lnTo>
                  <a:lnTo>
                    <a:pt x="127" y="131"/>
                  </a:lnTo>
                  <a:lnTo>
                    <a:pt x="103" y="131"/>
                  </a:lnTo>
                  <a:lnTo>
                    <a:pt x="103" y="39"/>
                  </a:lnTo>
                  <a:lnTo>
                    <a:pt x="63" y="93"/>
                  </a:lnTo>
                  <a:lnTo>
                    <a:pt x="24" y="39"/>
                  </a:lnTo>
                  <a:lnTo>
                    <a:pt x="24" y="131"/>
                  </a:lnTo>
                  <a:lnTo>
                    <a:pt x="0" y="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-5532438" y="7927976"/>
              <a:ext cx="153988" cy="211138"/>
            </a:xfrm>
            <a:custGeom>
              <a:avLst/>
              <a:gdLst>
                <a:gd name="T0" fmla="*/ 0 w 65"/>
                <a:gd name="T1" fmla="*/ 74 h 89"/>
                <a:gd name="T2" fmla="*/ 15 w 65"/>
                <a:gd name="T3" fmla="*/ 62 h 89"/>
                <a:gd name="T4" fmla="*/ 34 w 65"/>
                <a:gd name="T5" fmla="*/ 74 h 89"/>
                <a:gd name="T6" fmla="*/ 48 w 65"/>
                <a:gd name="T7" fmla="*/ 62 h 89"/>
                <a:gd name="T8" fmla="*/ 29 w 65"/>
                <a:gd name="T9" fmla="*/ 49 h 89"/>
                <a:gd name="T10" fmla="*/ 5 w 65"/>
                <a:gd name="T11" fmla="*/ 25 h 89"/>
                <a:gd name="T12" fmla="*/ 34 w 65"/>
                <a:gd name="T13" fmla="*/ 0 h 89"/>
                <a:gd name="T14" fmla="*/ 63 w 65"/>
                <a:gd name="T15" fmla="*/ 12 h 89"/>
                <a:gd name="T16" fmla="*/ 50 w 65"/>
                <a:gd name="T17" fmla="*/ 22 h 89"/>
                <a:gd name="T18" fmla="*/ 34 w 65"/>
                <a:gd name="T19" fmla="*/ 14 h 89"/>
                <a:gd name="T20" fmla="*/ 22 w 65"/>
                <a:gd name="T21" fmla="*/ 24 h 89"/>
                <a:gd name="T22" fmla="*/ 39 w 65"/>
                <a:gd name="T23" fmla="*/ 36 h 89"/>
                <a:gd name="T24" fmla="*/ 65 w 65"/>
                <a:gd name="T25" fmla="*/ 62 h 89"/>
                <a:gd name="T26" fmla="*/ 34 w 65"/>
                <a:gd name="T27" fmla="*/ 89 h 89"/>
                <a:gd name="T28" fmla="*/ 0 w 65"/>
                <a:gd name="T29" fmla="*/ 7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89">
                  <a:moveTo>
                    <a:pt x="0" y="74"/>
                  </a:moveTo>
                  <a:cubicBezTo>
                    <a:pt x="15" y="62"/>
                    <a:pt x="15" y="62"/>
                    <a:pt x="15" y="62"/>
                  </a:cubicBezTo>
                  <a:cubicBezTo>
                    <a:pt x="20" y="69"/>
                    <a:pt x="26" y="74"/>
                    <a:pt x="34" y="74"/>
                  </a:cubicBezTo>
                  <a:cubicBezTo>
                    <a:pt x="43" y="74"/>
                    <a:pt x="48" y="68"/>
                    <a:pt x="48" y="62"/>
                  </a:cubicBezTo>
                  <a:cubicBezTo>
                    <a:pt x="48" y="55"/>
                    <a:pt x="39" y="52"/>
                    <a:pt x="29" y="49"/>
                  </a:cubicBezTo>
                  <a:cubicBezTo>
                    <a:pt x="18" y="46"/>
                    <a:pt x="5" y="41"/>
                    <a:pt x="5" y="25"/>
                  </a:cubicBezTo>
                  <a:cubicBezTo>
                    <a:pt x="5" y="11"/>
                    <a:pt x="17" y="0"/>
                    <a:pt x="34" y="0"/>
                  </a:cubicBezTo>
                  <a:cubicBezTo>
                    <a:pt x="48" y="0"/>
                    <a:pt x="56" y="5"/>
                    <a:pt x="63" y="1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6" y="17"/>
                    <a:pt x="41" y="14"/>
                    <a:pt x="34" y="14"/>
                  </a:cubicBezTo>
                  <a:cubicBezTo>
                    <a:pt x="26" y="14"/>
                    <a:pt x="22" y="18"/>
                    <a:pt x="22" y="24"/>
                  </a:cubicBezTo>
                  <a:cubicBezTo>
                    <a:pt x="22" y="31"/>
                    <a:pt x="30" y="33"/>
                    <a:pt x="39" y="36"/>
                  </a:cubicBezTo>
                  <a:cubicBezTo>
                    <a:pt x="51" y="40"/>
                    <a:pt x="65" y="45"/>
                    <a:pt x="65" y="62"/>
                  </a:cubicBezTo>
                  <a:cubicBezTo>
                    <a:pt x="65" y="76"/>
                    <a:pt x="54" y="89"/>
                    <a:pt x="34" y="89"/>
                  </a:cubicBezTo>
                  <a:cubicBezTo>
                    <a:pt x="19" y="89"/>
                    <a:pt x="8" y="83"/>
                    <a:pt x="0" y="7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-5360988" y="7929563"/>
              <a:ext cx="149225" cy="209550"/>
            </a:xfrm>
            <a:custGeom>
              <a:avLst/>
              <a:gdLst>
                <a:gd name="T0" fmla="*/ 0 w 63"/>
                <a:gd name="T1" fmla="*/ 57 h 88"/>
                <a:gd name="T2" fmla="*/ 0 w 63"/>
                <a:gd name="T3" fmla="*/ 0 h 88"/>
                <a:gd name="T4" fmla="*/ 17 w 63"/>
                <a:gd name="T5" fmla="*/ 0 h 88"/>
                <a:gd name="T6" fmla="*/ 17 w 63"/>
                <a:gd name="T7" fmla="*/ 58 h 88"/>
                <a:gd name="T8" fmla="*/ 32 w 63"/>
                <a:gd name="T9" fmla="*/ 73 h 88"/>
                <a:gd name="T10" fmla="*/ 47 w 63"/>
                <a:gd name="T11" fmla="*/ 58 h 88"/>
                <a:gd name="T12" fmla="*/ 47 w 63"/>
                <a:gd name="T13" fmla="*/ 0 h 88"/>
                <a:gd name="T14" fmla="*/ 63 w 63"/>
                <a:gd name="T15" fmla="*/ 0 h 88"/>
                <a:gd name="T16" fmla="*/ 63 w 63"/>
                <a:gd name="T17" fmla="*/ 57 h 88"/>
                <a:gd name="T18" fmla="*/ 32 w 63"/>
                <a:gd name="T19" fmla="*/ 88 h 88"/>
                <a:gd name="T20" fmla="*/ 0 w 63"/>
                <a:gd name="T21" fmla="*/ 5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88">
                  <a:moveTo>
                    <a:pt x="0" y="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7" y="66"/>
                    <a:pt x="23" y="73"/>
                    <a:pt x="32" y="73"/>
                  </a:cubicBezTo>
                  <a:cubicBezTo>
                    <a:pt x="40" y="73"/>
                    <a:pt x="47" y="66"/>
                    <a:pt x="47" y="58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77"/>
                    <a:pt x="50" y="88"/>
                    <a:pt x="32" y="88"/>
                  </a:cubicBezTo>
                  <a:cubicBezTo>
                    <a:pt x="14" y="88"/>
                    <a:pt x="0" y="77"/>
                    <a:pt x="0" y="5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-5187950" y="7929563"/>
              <a:ext cx="174625" cy="207963"/>
            </a:xfrm>
            <a:custGeom>
              <a:avLst/>
              <a:gdLst>
                <a:gd name="T0" fmla="*/ 0 w 110"/>
                <a:gd name="T1" fmla="*/ 0 h 131"/>
                <a:gd name="T2" fmla="*/ 29 w 110"/>
                <a:gd name="T3" fmla="*/ 0 h 131"/>
                <a:gd name="T4" fmla="*/ 84 w 110"/>
                <a:gd name="T5" fmla="*/ 89 h 131"/>
                <a:gd name="T6" fmla="*/ 84 w 110"/>
                <a:gd name="T7" fmla="*/ 0 h 131"/>
                <a:gd name="T8" fmla="*/ 110 w 110"/>
                <a:gd name="T9" fmla="*/ 0 h 131"/>
                <a:gd name="T10" fmla="*/ 110 w 110"/>
                <a:gd name="T11" fmla="*/ 131 h 131"/>
                <a:gd name="T12" fmla="*/ 83 w 110"/>
                <a:gd name="T13" fmla="*/ 131 h 131"/>
                <a:gd name="T14" fmla="*/ 24 w 110"/>
                <a:gd name="T15" fmla="*/ 39 h 131"/>
                <a:gd name="T16" fmla="*/ 24 w 110"/>
                <a:gd name="T17" fmla="*/ 131 h 131"/>
                <a:gd name="T18" fmla="*/ 0 w 110"/>
                <a:gd name="T19" fmla="*/ 131 h 131"/>
                <a:gd name="T20" fmla="*/ 0 w 110"/>
                <a:gd name="T21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131">
                  <a:moveTo>
                    <a:pt x="0" y="0"/>
                  </a:moveTo>
                  <a:lnTo>
                    <a:pt x="29" y="0"/>
                  </a:lnTo>
                  <a:lnTo>
                    <a:pt x="84" y="89"/>
                  </a:lnTo>
                  <a:lnTo>
                    <a:pt x="84" y="0"/>
                  </a:lnTo>
                  <a:lnTo>
                    <a:pt x="110" y="0"/>
                  </a:lnTo>
                  <a:lnTo>
                    <a:pt x="110" y="131"/>
                  </a:lnTo>
                  <a:lnTo>
                    <a:pt x="83" y="131"/>
                  </a:lnTo>
                  <a:lnTo>
                    <a:pt x="24" y="39"/>
                  </a:lnTo>
                  <a:lnTo>
                    <a:pt x="24" y="131"/>
                  </a:lnTo>
                  <a:lnTo>
                    <a:pt x="0" y="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-4997450" y="7927976"/>
              <a:ext cx="209550" cy="211138"/>
            </a:xfrm>
            <a:custGeom>
              <a:avLst/>
              <a:gdLst>
                <a:gd name="T0" fmla="*/ 0 w 88"/>
                <a:gd name="T1" fmla="*/ 44 h 89"/>
                <a:gd name="T2" fmla="*/ 45 w 88"/>
                <a:gd name="T3" fmla="*/ 0 h 89"/>
                <a:gd name="T4" fmla="*/ 85 w 88"/>
                <a:gd name="T5" fmla="*/ 22 h 89"/>
                <a:gd name="T6" fmla="*/ 70 w 88"/>
                <a:gd name="T7" fmla="*/ 30 h 89"/>
                <a:gd name="T8" fmla="*/ 45 w 88"/>
                <a:gd name="T9" fmla="*/ 15 h 89"/>
                <a:gd name="T10" fmla="*/ 16 w 88"/>
                <a:gd name="T11" fmla="*/ 44 h 89"/>
                <a:gd name="T12" fmla="*/ 46 w 88"/>
                <a:gd name="T13" fmla="*/ 73 h 89"/>
                <a:gd name="T14" fmla="*/ 71 w 88"/>
                <a:gd name="T15" fmla="*/ 55 h 89"/>
                <a:gd name="T16" fmla="*/ 43 w 88"/>
                <a:gd name="T17" fmla="*/ 55 h 89"/>
                <a:gd name="T18" fmla="*/ 43 w 88"/>
                <a:gd name="T19" fmla="*/ 39 h 89"/>
                <a:gd name="T20" fmla="*/ 88 w 88"/>
                <a:gd name="T21" fmla="*/ 39 h 89"/>
                <a:gd name="T22" fmla="*/ 88 w 88"/>
                <a:gd name="T23" fmla="*/ 45 h 89"/>
                <a:gd name="T24" fmla="*/ 46 w 88"/>
                <a:gd name="T25" fmla="*/ 89 h 89"/>
                <a:gd name="T26" fmla="*/ 0 w 88"/>
                <a:gd name="T27" fmla="*/ 4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89">
                  <a:moveTo>
                    <a:pt x="0" y="44"/>
                  </a:moveTo>
                  <a:cubicBezTo>
                    <a:pt x="0" y="19"/>
                    <a:pt x="19" y="0"/>
                    <a:pt x="45" y="0"/>
                  </a:cubicBezTo>
                  <a:cubicBezTo>
                    <a:pt x="63" y="0"/>
                    <a:pt x="77" y="9"/>
                    <a:pt x="85" y="22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65" y="21"/>
                    <a:pt x="56" y="15"/>
                    <a:pt x="45" y="15"/>
                  </a:cubicBezTo>
                  <a:cubicBezTo>
                    <a:pt x="29" y="15"/>
                    <a:pt x="16" y="28"/>
                    <a:pt x="16" y="44"/>
                  </a:cubicBezTo>
                  <a:cubicBezTo>
                    <a:pt x="16" y="61"/>
                    <a:pt x="29" y="73"/>
                    <a:pt x="46" y="73"/>
                  </a:cubicBezTo>
                  <a:cubicBezTo>
                    <a:pt x="59" y="73"/>
                    <a:pt x="68" y="66"/>
                    <a:pt x="71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69"/>
                    <a:pt x="72" y="89"/>
                    <a:pt x="46" y="89"/>
                  </a:cubicBezTo>
                  <a:cubicBezTo>
                    <a:pt x="18" y="89"/>
                    <a:pt x="0" y="69"/>
                    <a:pt x="0" y="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-6116638" y="8201026"/>
              <a:ext cx="155575" cy="214313"/>
            </a:xfrm>
            <a:custGeom>
              <a:avLst/>
              <a:gdLst>
                <a:gd name="T0" fmla="*/ 0 w 65"/>
                <a:gd name="T1" fmla="*/ 74 h 90"/>
                <a:gd name="T2" fmla="*/ 15 w 65"/>
                <a:gd name="T3" fmla="*/ 62 h 90"/>
                <a:gd name="T4" fmla="*/ 34 w 65"/>
                <a:gd name="T5" fmla="*/ 74 h 90"/>
                <a:gd name="T6" fmla="*/ 48 w 65"/>
                <a:gd name="T7" fmla="*/ 62 h 90"/>
                <a:gd name="T8" fmla="*/ 30 w 65"/>
                <a:gd name="T9" fmla="*/ 50 h 90"/>
                <a:gd name="T10" fmla="*/ 5 w 65"/>
                <a:gd name="T11" fmla="*/ 25 h 90"/>
                <a:gd name="T12" fmla="*/ 34 w 65"/>
                <a:gd name="T13" fmla="*/ 0 h 90"/>
                <a:gd name="T14" fmla="*/ 63 w 65"/>
                <a:gd name="T15" fmla="*/ 13 h 90"/>
                <a:gd name="T16" fmla="*/ 50 w 65"/>
                <a:gd name="T17" fmla="*/ 23 h 90"/>
                <a:gd name="T18" fmla="*/ 34 w 65"/>
                <a:gd name="T19" fmla="*/ 14 h 90"/>
                <a:gd name="T20" fmla="*/ 22 w 65"/>
                <a:gd name="T21" fmla="*/ 24 h 90"/>
                <a:gd name="T22" fmla="*/ 39 w 65"/>
                <a:gd name="T23" fmla="*/ 37 h 90"/>
                <a:gd name="T24" fmla="*/ 65 w 65"/>
                <a:gd name="T25" fmla="*/ 63 h 90"/>
                <a:gd name="T26" fmla="*/ 35 w 65"/>
                <a:gd name="T27" fmla="*/ 90 h 90"/>
                <a:gd name="T28" fmla="*/ 0 w 65"/>
                <a:gd name="T29" fmla="*/ 7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90">
                  <a:moveTo>
                    <a:pt x="0" y="74"/>
                  </a:moveTo>
                  <a:cubicBezTo>
                    <a:pt x="15" y="62"/>
                    <a:pt x="15" y="62"/>
                    <a:pt x="15" y="62"/>
                  </a:cubicBezTo>
                  <a:cubicBezTo>
                    <a:pt x="20" y="70"/>
                    <a:pt x="27" y="74"/>
                    <a:pt x="34" y="74"/>
                  </a:cubicBezTo>
                  <a:cubicBezTo>
                    <a:pt x="43" y="74"/>
                    <a:pt x="48" y="69"/>
                    <a:pt x="48" y="62"/>
                  </a:cubicBezTo>
                  <a:cubicBezTo>
                    <a:pt x="48" y="55"/>
                    <a:pt x="39" y="53"/>
                    <a:pt x="30" y="50"/>
                  </a:cubicBezTo>
                  <a:cubicBezTo>
                    <a:pt x="18" y="46"/>
                    <a:pt x="5" y="42"/>
                    <a:pt x="5" y="25"/>
                  </a:cubicBezTo>
                  <a:cubicBezTo>
                    <a:pt x="5" y="11"/>
                    <a:pt x="17" y="0"/>
                    <a:pt x="34" y="0"/>
                  </a:cubicBezTo>
                  <a:cubicBezTo>
                    <a:pt x="48" y="0"/>
                    <a:pt x="56" y="5"/>
                    <a:pt x="63" y="13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6" y="17"/>
                    <a:pt x="41" y="14"/>
                    <a:pt x="34" y="14"/>
                  </a:cubicBezTo>
                  <a:cubicBezTo>
                    <a:pt x="26" y="14"/>
                    <a:pt x="22" y="19"/>
                    <a:pt x="22" y="24"/>
                  </a:cubicBezTo>
                  <a:cubicBezTo>
                    <a:pt x="22" y="31"/>
                    <a:pt x="30" y="34"/>
                    <a:pt x="39" y="37"/>
                  </a:cubicBezTo>
                  <a:cubicBezTo>
                    <a:pt x="51" y="41"/>
                    <a:pt x="65" y="46"/>
                    <a:pt x="65" y="63"/>
                  </a:cubicBezTo>
                  <a:cubicBezTo>
                    <a:pt x="65" y="76"/>
                    <a:pt x="54" y="90"/>
                    <a:pt x="35" y="90"/>
                  </a:cubicBezTo>
                  <a:cubicBezTo>
                    <a:pt x="19" y="90"/>
                    <a:pt x="8" y="83"/>
                    <a:pt x="0" y="74"/>
                  </a:cubicBezTo>
                </a:path>
              </a:pathLst>
            </a:custGeom>
            <a:solidFill>
              <a:srgbClr val="6DCE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-5951538" y="8204201"/>
              <a:ext cx="282575" cy="206375"/>
            </a:xfrm>
            <a:custGeom>
              <a:avLst/>
              <a:gdLst>
                <a:gd name="T0" fmla="*/ 0 w 178"/>
                <a:gd name="T1" fmla="*/ 0 h 130"/>
                <a:gd name="T2" fmla="*/ 25 w 178"/>
                <a:gd name="T3" fmla="*/ 0 h 130"/>
                <a:gd name="T4" fmla="*/ 51 w 178"/>
                <a:gd name="T5" fmla="*/ 91 h 130"/>
                <a:gd name="T6" fmla="*/ 78 w 178"/>
                <a:gd name="T7" fmla="*/ 0 h 130"/>
                <a:gd name="T8" fmla="*/ 102 w 178"/>
                <a:gd name="T9" fmla="*/ 0 h 130"/>
                <a:gd name="T10" fmla="*/ 129 w 178"/>
                <a:gd name="T11" fmla="*/ 91 h 130"/>
                <a:gd name="T12" fmla="*/ 153 w 178"/>
                <a:gd name="T13" fmla="*/ 0 h 130"/>
                <a:gd name="T14" fmla="*/ 178 w 178"/>
                <a:gd name="T15" fmla="*/ 0 h 130"/>
                <a:gd name="T16" fmla="*/ 141 w 178"/>
                <a:gd name="T17" fmla="*/ 130 h 130"/>
                <a:gd name="T18" fmla="*/ 117 w 178"/>
                <a:gd name="T19" fmla="*/ 130 h 130"/>
                <a:gd name="T20" fmla="*/ 90 w 178"/>
                <a:gd name="T21" fmla="*/ 38 h 130"/>
                <a:gd name="T22" fmla="*/ 61 w 178"/>
                <a:gd name="T23" fmla="*/ 130 h 130"/>
                <a:gd name="T24" fmla="*/ 37 w 178"/>
                <a:gd name="T25" fmla="*/ 130 h 130"/>
                <a:gd name="T26" fmla="*/ 0 w 178"/>
                <a:gd name="T27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8" h="130">
                  <a:moveTo>
                    <a:pt x="0" y="0"/>
                  </a:moveTo>
                  <a:lnTo>
                    <a:pt x="25" y="0"/>
                  </a:lnTo>
                  <a:lnTo>
                    <a:pt x="51" y="91"/>
                  </a:lnTo>
                  <a:lnTo>
                    <a:pt x="78" y="0"/>
                  </a:lnTo>
                  <a:lnTo>
                    <a:pt x="102" y="0"/>
                  </a:lnTo>
                  <a:lnTo>
                    <a:pt x="129" y="91"/>
                  </a:lnTo>
                  <a:lnTo>
                    <a:pt x="153" y="0"/>
                  </a:lnTo>
                  <a:lnTo>
                    <a:pt x="178" y="0"/>
                  </a:lnTo>
                  <a:lnTo>
                    <a:pt x="141" y="130"/>
                  </a:lnTo>
                  <a:lnTo>
                    <a:pt x="117" y="130"/>
                  </a:lnTo>
                  <a:lnTo>
                    <a:pt x="90" y="38"/>
                  </a:lnTo>
                  <a:lnTo>
                    <a:pt x="61" y="130"/>
                  </a:lnTo>
                  <a:lnTo>
                    <a:pt x="37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-6111875" y="8478838"/>
              <a:ext cx="185738" cy="207963"/>
            </a:xfrm>
            <a:custGeom>
              <a:avLst/>
              <a:gdLst>
                <a:gd name="T0" fmla="*/ 47 w 117"/>
                <a:gd name="T1" fmla="*/ 0 h 131"/>
                <a:gd name="T2" fmla="*/ 71 w 117"/>
                <a:gd name="T3" fmla="*/ 0 h 131"/>
                <a:gd name="T4" fmla="*/ 117 w 117"/>
                <a:gd name="T5" fmla="*/ 131 h 131"/>
                <a:gd name="T6" fmla="*/ 92 w 117"/>
                <a:gd name="T7" fmla="*/ 131 h 131"/>
                <a:gd name="T8" fmla="*/ 84 w 117"/>
                <a:gd name="T9" fmla="*/ 107 h 131"/>
                <a:gd name="T10" fmla="*/ 33 w 117"/>
                <a:gd name="T11" fmla="*/ 107 h 131"/>
                <a:gd name="T12" fmla="*/ 26 w 117"/>
                <a:gd name="T13" fmla="*/ 131 h 131"/>
                <a:gd name="T14" fmla="*/ 0 w 117"/>
                <a:gd name="T15" fmla="*/ 131 h 131"/>
                <a:gd name="T16" fmla="*/ 47 w 117"/>
                <a:gd name="T17" fmla="*/ 0 h 131"/>
                <a:gd name="T18" fmla="*/ 42 w 117"/>
                <a:gd name="T19" fmla="*/ 84 h 131"/>
                <a:gd name="T20" fmla="*/ 77 w 117"/>
                <a:gd name="T21" fmla="*/ 84 h 131"/>
                <a:gd name="T22" fmla="*/ 59 w 117"/>
                <a:gd name="T23" fmla="*/ 35 h 131"/>
                <a:gd name="T24" fmla="*/ 42 w 117"/>
                <a:gd name="T25" fmla="*/ 8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31">
                  <a:moveTo>
                    <a:pt x="47" y="0"/>
                  </a:moveTo>
                  <a:lnTo>
                    <a:pt x="71" y="0"/>
                  </a:lnTo>
                  <a:lnTo>
                    <a:pt x="117" y="131"/>
                  </a:lnTo>
                  <a:lnTo>
                    <a:pt x="92" y="131"/>
                  </a:lnTo>
                  <a:lnTo>
                    <a:pt x="84" y="107"/>
                  </a:lnTo>
                  <a:lnTo>
                    <a:pt x="33" y="107"/>
                  </a:lnTo>
                  <a:lnTo>
                    <a:pt x="26" y="131"/>
                  </a:lnTo>
                  <a:lnTo>
                    <a:pt x="0" y="131"/>
                  </a:lnTo>
                  <a:lnTo>
                    <a:pt x="47" y="0"/>
                  </a:lnTo>
                  <a:close/>
                  <a:moveTo>
                    <a:pt x="42" y="84"/>
                  </a:moveTo>
                  <a:lnTo>
                    <a:pt x="77" y="84"/>
                  </a:lnTo>
                  <a:lnTo>
                    <a:pt x="59" y="35"/>
                  </a:lnTo>
                  <a:lnTo>
                    <a:pt x="42" y="84"/>
                  </a:lnTo>
                  <a:close/>
                </a:path>
              </a:pathLst>
            </a:custGeom>
            <a:solidFill>
              <a:srgbClr val="6DCE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-5913438" y="8474076"/>
              <a:ext cx="200025" cy="214313"/>
            </a:xfrm>
            <a:custGeom>
              <a:avLst/>
              <a:gdLst>
                <a:gd name="T0" fmla="*/ 0 w 84"/>
                <a:gd name="T1" fmla="*/ 45 h 90"/>
                <a:gd name="T2" fmla="*/ 45 w 84"/>
                <a:gd name="T3" fmla="*/ 0 h 90"/>
                <a:gd name="T4" fmla="*/ 83 w 84"/>
                <a:gd name="T5" fmla="*/ 22 h 90"/>
                <a:gd name="T6" fmla="*/ 69 w 84"/>
                <a:gd name="T7" fmla="*/ 31 h 90"/>
                <a:gd name="T8" fmla="*/ 45 w 84"/>
                <a:gd name="T9" fmla="*/ 16 h 90"/>
                <a:gd name="T10" fmla="*/ 16 w 84"/>
                <a:gd name="T11" fmla="*/ 45 h 90"/>
                <a:gd name="T12" fmla="*/ 44 w 84"/>
                <a:gd name="T13" fmla="*/ 74 h 90"/>
                <a:gd name="T14" fmla="*/ 69 w 84"/>
                <a:gd name="T15" fmla="*/ 57 h 90"/>
                <a:gd name="T16" fmla="*/ 84 w 84"/>
                <a:gd name="T17" fmla="*/ 65 h 90"/>
                <a:gd name="T18" fmla="*/ 45 w 84"/>
                <a:gd name="T19" fmla="*/ 90 h 90"/>
                <a:gd name="T20" fmla="*/ 0 w 84"/>
                <a:gd name="T21" fmla="*/ 4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90">
                  <a:moveTo>
                    <a:pt x="0" y="45"/>
                  </a:moveTo>
                  <a:cubicBezTo>
                    <a:pt x="0" y="19"/>
                    <a:pt x="19" y="0"/>
                    <a:pt x="45" y="0"/>
                  </a:cubicBezTo>
                  <a:cubicBezTo>
                    <a:pt x="61" y="0"/>
                    <a:pt x="75" y="9"/>
                    <a:pt x="83" y="22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4" y="22"/>
                    <a:pt x="56" y="16"/>
                    <a:pt x="45" y="16"/>
                  </a:cubicBezTo>
                  <a:cubicBezTo>
                    <a:pt x="28" y="16"/>
                    <a:pt x="16" y="29"/>
                    <a:pt x="16" y="45"/>
                  </a:cubicBezTo>
                  <a:cubicBezTo>
                    <a:pt x="16" y="61"/>
                    <a:pt x="28" y="74"/>
                    <a:pt x="44" y="74"/>
                  </a:cubicBezTo>
                  <a:cubicBezTo>
                    <a:pt x="56" y="74"/>
                    <a:pt x="65" y="67"/>
                    <a:pt x="69" y="57"/>
                  </a:cubicBezTo>
                  <a:cubicBezTo>
                    <a:pt x="84" y="65"/>
                    <a:pt x="84" y="65"/>
                    <a:pt x="84" y="65"/>
                  </a:cubicBezTo>
                  <a:cubicBezTo>
                    <a:pt x="77" y="80"/>
                    <a:pt x="62" y="90"/>
                    <a:pt x="45" y="90"/>
                  </a:cubicBezTo>
                  <a:cubicBezTo>
                    <a:pt x="18" y="90"/>
                    <a:pt x="0" y="70"/>
                    <a:pt x="0" y="4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-5707063" y="8478838"/>
              <a:ext cx="188913" cy="207963"/>
            </a:xfrm>
            <a:custGeom>
              <a:avLst/>
              <a:gdLst>
                <a:gd name="T0" fmla="*/ 47 w 119"/>
                <a:gd name="T1" fmla="*/ 0 h 131"/>
                <a:gd name="T2" fmla="*/ 72 w 119"/>
                <a:gd name="T3" fmla="*/ 0 h 131"/>
                <a:gd name="T4" fmla="*/ 119 w 119"/>
                <a:gd name="T5" fmla="*/ 131 h 131"/>
                <a:gd name="T6" fmla="*/ 93 w 119"/>
                <a:gd name="T7" fmla="*/ 131 h 131"/>
                <a:gd name="T8" fmla="*/ 86 w 119"/>
                <a:gd name="T9" fmla="*/ 107 h 131"/>
                <a:gd name="T10" fmla="*/ 35 w 119"/>
                <a:gd name="T11" fmla="*/ 107 h 131"/>
                <a:gd name="T12" fmla="*/ 26 w 119"/>
                <a:gd name="T13" fmla="*/ 131 h 131"/>
                <a:gd name="T14" fmla="*/ 0 w 119"/>
                <a:gd name="T15" fmla="*/ 131 h 131"/>
                <a:gd name="T16" fmla="*/ 47 w 119"/>
                <a:gd name="T17" fmla="*/ 0 h 131"/>
                <a:gd name="T18" fmla="*/ 42 w 119"/>
                <a:gd name="T19" fmla="*/ 84 h 131"/>
                <a:gd name="T20" fmla="*/ 77 w 119"/>
                <a:gd name="T21" fmla="*/ 84 h 131"/>
                <a:gd name="T22" fmla="*/ 60 w 119"/>
                <a:gd name="T23" fmla="*/ 35 h 131"/>
                <a:gd name="T24" fmla="*/ 42 w 119"/>
                <a:gd name="T25" fmla="*/ 8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31">
                  <a:moveTo>
                    <a:pt x="47" y="0"/>
                  </a:moveTo>
                  <a:lnTo>
                    <a:pt x="72" y="0"/>
                  </a:lnTo>
                  <a:lnTo>
                    <a:pt x="119" y="131"/>
                  </a:lnTo>
                  <a:lnTo>
                    <a:pt x="93" y="131"/>
                  </a:lnTo>
                  <a:lnTo>
                    <a:pt x="86" y="107"/>
                  </a:lnTo>
                  <a:lnTo>
                    <a:pt x="35" y="107"/>
                  </a:lnTo>
                  <a:lnTo>
                    <a:pt x="26" y="131"/>
                  </a:lnTo>
                  <a:lnTo>
                    <a:pt x="0" y="131"/>
                  </a:lnTo>
                  <a:lnTo>
                    <a:pt x="47" y="0"/>
                  </a:lnTo>
                  <a:close/>
                  <a:moveTo>
                    <a:pt x="42" y="84"/>
                  </a:moveTo>
                  <a:lnTo>
                    <a:pt x="77" y="84"/>
                  </a:lnTo>
                  <a:lnTo>
                    <a:pt x="60" y="35"/>
                  </a:lnTo>
                  <a:lnTo>
                    <a:pt x="42" y="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-5502275" y="8478838"/>
              <a:ext cx="166688" cy="207963"/>
            </a:xfrm>
            <a:custGeom>
              <a:avLst/>
              <a:gdLst>
                <a:gd name="T0" fmla="*/ 0 w 70"/>
                <a:gd name="T1" fmla="*/ 0 h 87"/>
                <a:gd name="T2" fmla="*/ 23 w 70"/>
                <a:gd name="T3" fmla="*/ 0 h 87"/>
                <a:gd name="T4" fmla="*/ 70 w 70"/>
                <a:gd name="T5" fmla="*/ 43 h 87"/>
                <a:gd name="T6" fmla="*/ 24 w 70"/>
                <a:gd name="T7" fmla="*/ 87 h 87"/>
                <a:gd name="T8" fmla="*/ 0 w 70"/>
                <a:gd name="T9" fmla="*/ 87 h 87"/>
                <a:gd name="T10" fmla="*/ 0 w 70"/>
                <a:gd name="T11" fmla="*/ 0 h 87"/>
                <a:gd name="T12" fmla="*/ 16 w 70"/>
                <a:gd name="T13" fmla="*/ 15 h 87"/>
                <a:gd name="T14" fmla="*/ 16 w 70"/>
                <a:gd name="T15" fmla="*/ 72 h 87"/>
                <a:gd name="T16" fmla="*/ 22 w 70"/>
                <a:gd name="T17" fmla="*/ 72 h 87"/>
                <a:gd name="T18" fmla="*/ 53 w 70"/>
                <a:gd name="T19" fmla="*/ 43 h 87"/>
                <a:gd name="T20" fmla="*/ 22 w 70"/>
                <a:gd name="T21" fmla="*/ 15 h 87"/>
                <a:gd name="T22" fmla="*/ 16 w 70"/>
                <a:gd name="T23" fmla="*/ 1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87">
                  <a:moveTo>
                    <a:pt x="0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53" y="0"/>
                    <a:pt x="70" y="19"/>
                    <a:pt x="70" y="43"/>
                  </a:cubicBezTo>
                  <a:cubicBezTo>
                    <a:pt x="70" y="68"/>
                    <a:pt x="51" y="87"/>
                    <a:pt x="24" y="87"/>
                  </a:cubicBezTo>
                  <a:cubicBezTo>
                    <a:pt x="0" y="87"/>
                    <a:pt x="0" y="87"/>
                    <a:pt x="0" y="87"/>
                  </a:cubicBezTo>
                  <a:lnTo>
                    <a:pt x="0" y="0"/>
                  </a:lnTo>
                  <a:close/>
                  <a:moveTo>
                    <a:pt x="16" y="15"/>
                  </a:moveTo>
                  <a:cubicBezTo>
                    <a:pt x="16" y="72"/>
                    <a:pt x="16" y="72"/>
                    <a:pt x="16" y="72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41" y="72"/>
                    <a:pt x="53" y="60"/>
                    <a:pt x="53" y="43"/>
                  </a:cubicBezTo>
                  <a:cubicBezTo>
                    <a:pt x="53" y="27"/>
                    <a:pt x="43" y="15"/>
                    <a:pt x="22" y="15"/>
                  </a:cubicBezTo>
                  <a:lnTo>
                    <a:pt x="16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-5318125" y="8478838"/>
              <a:ext cx="123825" cy="207963"/>
            </a:xfrm>
            <a:custGeom>
              <a:avLst/>
              <a:gdLst>
                <a:gd name="T0" fmla="*/ 0 w 78"/>
                <a:gd name="T1" fmla="*/ 0 h 131"/>
                <a:gd name="T2" fmla="*/ 78 w 78"/>
                <a:gd name="T3" fmla="*/ 0 h 131"/>
                <a:gd name="T4" fmla="*/ 78 w 78"/>
                <a:gd name="T5" fmla="*/ 23 h 131"/>
                <a:gd name="T6" fmla="*/ 24 w 78"/>
                <a:gd name="T7" fmla="*/ 23 h 131"/>
                <a:gd name="T8" fmla="*/ 24 w 78"/>
                <a:gd name="T9" fmla="*/ 53 h 131"/>
                <a:gd name="T10" fmla="*/ 78 w 78"/>
                <a:gd name="T11" fmla="*/ 53 h 131"/>
                <a:gd name="T12" fmla="*/ 78 w 78"/>
                <a:gd name="T13" fmla="*/ 77 h 131"/>
                <a:gd name="T14" fmla="*/ 24 w 78"/>
                <a:gd name="T15" fmla="*/ 77 h 131"/>
                <a:gd name="T16" fmla="*/ 24 w 78"/>
                <a:gd name="T17" fmla="*/ 107 h 131"/>
                <a:gd name="T18" fmla="*/ 78 w 78"/>
                <a:gd name="T19" fmla="*/ 107 h 131"/>
                <a:gd name="T20" fmla="*/ 78 w 78"/>
                <a:gd name="T21" fmla="*/ 131 h 131"/>
                <a:gd name="T22" fmla="*/ 0 w 78"/>
                <a:gd name="T23" fmla="*/ 131 h 131"/>
                <a:gd name="T24" fmla="*/ 0 w 78"/>
                <a:gd name="T2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131">
                  <a:moveTo>
                    <a:pt x="0" y="0"/>
                  </a:moveTo>
                  <a:lnTo>
                    <a:pt x="78" y="0"/>
                  </a:lnTo>
                  <a:lnTo>
                    <a:pt x="78" y="23"/>
                  </a:lnTo>
                  <a:lnTo>
                    <a:pt x="24" y="23"/>
                  </a:lnTo>
                  <a:lnTo>
                    <a:pt x="24" y="53"/>
                  </a:lnTo>
                  <a:lnTo>
                    <a:pt x="78" y="53"/>
                  </a:lnTo>
                  <a:lnTo>
                    <a:pt x="78" y="77"/>
                  </a:lnTo>
                  <a:lnTo>
                    <a:pt x="24" y="77"/>
                  </a:lnTo>
                  <a:lnTo>
                    <a:pt x="24" y="107"/>
                  </a:lnTo>
                  <a:lnTo>
                    <a:pt x="78" y="107"/>
                  </a:lnTo>
                  <a:lnTo>
                    <a:pt x="78" y="131"/>
                  </a:lnTo>
                  <a:lnTo>
                    <a:pt x="0" y="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-5173663" y="8478838"/>
              <a:ext cx="204788" cy="207963"/>
            </a:xfrm>
            <a:custGeom>
              <a:avLst/>
              <a:gdLst>
                <a:gd name="T0" fmla="*/ 0 w 129"/>
                <a:gd name="T1" fmla="*/ 0 h 131"/>
                <a:gd name="T2" fmla="*/ 24 w 129"/>
                <a:gd name="T3" fmla="*/ 0 h 131"/>
                <a:gd name="T4" fmla="*/ 65 w 129"/>
                <a:gd name="T5" fmla="*/ 54 h 131"/>
                <a:gd name="T6" fmla="*/ 105 w 129"/>
                <a:gd name="T7" fmla="*/ 0 h 131"/>
                <a:gd name="T8" fmla="*/ 129 w 129"/>
                <a:gd name="T9" fmla="*/ 0 h 131"/>
                <a:gd name="T10" fmla="*/ 129 w 129"/>
                <a:gd name="T11" fmla="*/ 131 h 131"/>
                <a:gd name="T12" fmla="*/ 104 w 129"/>
                <a:gd name="T13" fmla="*/ 131 h 131"/>
                <a:gd name="T14" fmla="*/ 104 w 129"/>
                <a:gd name="T15" fmla="*/ 39 h 131"/>
                <a:gd name="T16" fmla="*/ 65 w 129"/>
                <a:gd name="T17" fmla="*/ 93 h 131"/>
                <a:gd name="T18" fmla="*/ 24 w 129"/>
                <a:gd name="T19" fmla="*/ 39 h 131"/>
                <a:gd name="T20" fmla="*/ 24 w 129"/>
                <a:gd name="T21" fmla="*/ 131 h 131"/>
                <a:gd name="T22" fmla="*/ 0 w 129"/>
                <a:gd name="T23" fmla="*/ 131 h 131"/>
                <a:gd name="T24" fmla="*/ 0 w 129"/>
                <a:gd name="T2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131">
                  <a:moveTo>
                    <a:pt x="0" y="0"/>
                  </a:moveTo>
                  <a:lnTo>
                    <a:pt x="24" y="0"/>
                  </a:lnTo>
                  <a:lnTo>
                    <a:pt x="65" y="54"/>
                  </a:lnTo>
                  <a:lnTo>
                    <a:pt x="105" y="0"/>
                  </a:lnTo>
                  <a:lnTo>
                    <a:pt x="129" y="0"/>
                  </a:lnTo>
                  <a:lnTo>
                    <a:pt x="129" y="131"/>
                  </a:lnTo>
                  <a:lnTo>
                    <a:pt x="104" y="131"/>
                  </a:lnTo>
                  <a:lnTo>
                    <a:pt x="104" y="39"/>
                  </a:lnTo>
                  <a:lnTo>
                    <a:pt x="65" y="93"/>
                  </a:lnTo>
                  <a:lnTo>
                    <a:pt x="24" y="39"/>
                  </a:lnTo>
                  <a:lnTo>
                    <a:pt x="24" y="131"/>
                  </a:lnTo>
                  <a:lnTo>
                    <a:pt x="0" y="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-4954588" y="8478838"/>
              <a:ext cx="173038" cy="207963"/>
            </a:xfrm>
            <a:custGeom>
              <a:avLst/>
              <a:gdLst>
                <a:gd name="T0" fmla="*/ 42 w 109"/>
                <a:gd name="T1" fmla="*/ 69 h 131"/>
                <a:gd name="T2" fmla="*/ 0 w 109"/>
                <a:gd name="T3" fmla="*/ 0 h 131"/>
                <a:gd name="T4" fmla="*/ 27 w 109"/>
                <a:gd name="T5" fmla="*/ 0 h 131"/>
                <a:gd name="T6" fmla="*/ 54 w 109"/>
                <a:gd name="T7" fmla="*/ 45 h 131"/>
                <a:gd name="T8" fmla="*/ 81 w 109"/>
                <a:gd name="T9" fmla="*/ 0 h 131"/>
                <a:gd name="T10" fmla="*/ 109 w 109"/>
                <a:gd name="T11" fmla="*/ 0 h 131"/>
                <a:gd name="T12" fmla="*/ 66 w 109"/>
                <a:gd name="T13" fmla="*/ 69 h 131"/>
                <a:gd name="T14" fmla="*/ 66 w 109"/>
                <a:gd name="T15" fmla="*/ 131 h 131"/>
                <a:gd name="T16" fmla="*/ 42 w 109"/>
                <a:gd name="T17" fmla="*/ 131 h 131"/>
                <a:gd name="T18" fmla="*/ 42 w 109"/>
                <a:gd name="T19" fmla="*/ 6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131">
                  <a:moveTo>
                    <a:pt x="42" y="69"/>
                  </a:moveTo>
                  <a:lnTo>
                    <a:pt x="0" y="0"/>
                  </a:lnTo>
                  <a:lnTo>
                    <a:pt x="27" y="0"/>
                  </a:lnTo>
                  <a:lnTo>
                    <a:pt x="54" y="45"/>
                  </a:lnTo>
                  <a:lnTo>
                    <a:pt x="81" y="0"/>
                  </a:lnTo>
                  <a:lnTo>
                    <a:pt x="109" y="0"/>
                  </a:lnTo>
                  <a:lnTo>
                    <a:pt x="66" y="69"/>
                  </a:lnTo>
                  <a:lnTo>
                    <a:pt x="66" y="131"/>
                  </a:lnTo>
                  <a:lnTo>
                    <a:pt x="42" y="131"/>
                  </a:lnTo>
                  <a:lnTo>
                    <a:pt x="42" y="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-6103938" y="8753476"/>
              <a:ext cx="119063" cy="206375"/>
            </a:xfrm>
            <a:custGeom>
              <a:avLst/>
              <a:gdLst>
                <a:gd name="T0" fmla="*/ 0 w 75"/>
                <a:gd name="T1" fmla="*/ 0 h 130"/>
                <a:gd name="T2" fmla="*/ 75 w 75"/>
                <a:gd name="T3" fmla="*/ 0 h 130"/>
                <a:gd name="T4" fmla="*/ 75 w 75"/>
                <a:gd name="T5" fmla="*/ 24 h 130"/>
                <a:gd name="T6" fmla="*/ 24 w 75"/>
                <a:gd name="T7" fmla="*/ 24 h 130"/>
                <a:gd name="T8" fmla="*/ 24 w 75"/>
                <a:gd name="T9" fmla="*/ 54 h 130"/>
                <a:gd name="T10" fmla="*/ 75 w 75"/>
                <a:gd name="T11" fmla="*/ 54 h 130"/>
                <a:gd name="T12" fmla="*/ 75 w 75"/>
                <a:gd name="T13" fmla="*/ 76 h 130"/>
                <a:gd name="T14" fmla="*/ 24 w 75"/>
                <a:gd name="T15" fmla="*/ 76 h 130"/>
                <a:gd name="T16" fmla="*/ 24 w 75"/>
                <a:gd name="T17" fmla="*/ 130 h 130"/>
                <a:gd name="T18" fmla="*/ 0 w 75"/>
                <a:gd name="T19" fmla="*/ 130 h 130"/>
                <a:gd name="T20" fmla="*/ 0 w 75"/>
                <a:gd name="T2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30">
                  <a:moveTo>
                    <a:pt x="0" y="0"/>
                  </a:moveTo>
                  <a:lnTo>
                    <a:pt x="75" y="0"/>
                  </a:lnTo>
                  <a:lnTo>
                    <a:pt x="75" y="24"/>
                  </a:lnTo>
                  <a:lnTo>
                    <a:pt x="24" y="24"/>
                  </a:lnTo>
                  <a:lnTo>
                    <a:pt x="24" y="54"/>
                  </a:lnTo>
                  <a:lnTo>
                    <a:pt x="75" y="54"/>
                  </a:lnTo>
                  <a:lnTo>
                    <a:pt x="75" y="76"/>
                  </a:lnTo>
                  <a:lnTo>
                    <a:pt x="24" y="76"/>
                  </a:lnTo>
                  <a:lnTo>
                    <a:pt x="24" y="130"/>
                  </a:lnTo>
                  <a:lnTo>
                    <a:pt x="0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DCE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-5970588" y="8750301"/>
              <a:ext cx="214313" cy="214313"/>
            </a:xfrm>
            <a:custGeom>
              <a:avLst/>
              <a:gdLst>
                <a:gd name="T0" fmla="*/ 0 w 90"/>
                <a:gd name="T1" fmla="*/ 45 h 90"/>
                <a:gd name="T2" fmla="*/ 45 w 90"/>
                <a:gd name="T3" fmla="*/ 0 h 90"/>
                <a:gd name="T4" fmla="*/ 90 w 90"/>
                <a:gd name="T5" fmla="*/ 45 h 90"/>
                <a:gd name="T6" fmla="*/ 45 w 90"/>
                <a:gd name="T7" fmla="*/ 90 h 90"/>
                <a:gd name="T8" fmla="*/ 0 w 90"/>
                <a:gd name="T9" fmla="*/ 45 h 90"/>
                <a:gd name="T10" fmla="*/ 74 w 90"/>
                <a:gd name="T11" fmla="*/ 45 h 90"/>
                <a:gd name="T12" fmla="*/ 45 w 90"/>
                <a:gd name="T13" fmla="*/ 16 h 90"/>
                <a:gd name="T14" fmla="*/ 17 w 90"/>
                <a:gd name="T15" fmla="*/ 45 h 90"/>
                <a:gd name="T16" fmla="*/ 45 w 90"/>
                <a:gd name="T17" fmla="*/ 74 h 90"/>
                <a:gd name="T18" fmla="*/ 74 w 90"/>
                <a:gd name="T19" fmla="*/ 4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0">
                  <a:moveTo>
                    <a:pt x="0" y="45"/>
                  </a:moveTo>
                  <a:cubicBezTo>
                    <a:pt x="0" y="20"/>
                    <a:pt x="20" y="0"/>
                    <a:pt x="45" y="0"/>
                  </a:cubicBezTo>
                  <a:cubicBezTo>
                    <a:pt x="70" y="0"/>
                    <a:pt x="90" y="20"/>
                    <a:pt x="90" y="45"/>
                  </a:cubicBezTo>
                  <a:cubicBezTo>
                    <a:pt x="90" y="70"/>
                    <a:pt x="70" y="90"/>
                    <a:pt x="45" y="90"/>
                  </a:cubicBezTo>
                  <a:cubicBezTo>
                    <a:pt x="20" y="90"/>
                    <a:pt x="0" y="70"/>
                    <a:pt x="0" y="45"/>
                  </a:cubicBezTo>
                  <a:moveTo>
                    <a:pt x="74" y="45"/>
                  </a:moveTo>
                  <a:cubicBezTo>
                    <a:pt x="74" y="29"/>
                    <a:pt x="61" y="16"/>
                    <a:pt x="45" y="16"/>
                  </a:cubicBezTo>
                  <a:cubicBezTo>
                    <a:pt x="29" y="16"/>
                    <a:pt x="17" y="29"/>
                    <a:pt x="17" y="45"/>
                  </a:cubicBezTo>
                  <a:cubicBezTo>
                    <a:pt x="17" y="61"/>
                    <a:pt x="29" y="74"/>
                    <a:pt x="45" y="74"/>
                  </a:cubicBezTo>
                  <a:cubicBezTo>
                    <a:pt x="61" y="74"/>
                    <a:pt x="74" y="61"/>
                    <a:pt x="74" y="4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-5740400" y="8753476"/>
              <a:ext cx="152400" cy="206375"/>
            </a:xfrm>
            <a:custGeom>
              <a:avLst/>
              <a:gdLst>
                <a:gd name="T0" fmla="*/ 0 w 64"/>
                <a:gd name="T1" fmla="*/ 87 h 87"/>
                <a:gd name="T2" fmla="*/ 0 w 64"/>
                <a:gd name="T3" fmla="*/ 0 h 87"/>
                <a:gd name="T4" fmla="*/ 28 w 64"/>
                <a:gd name="T5" fmla="*/ 0 h 87"/>
                <a:gd name="T6" fmla="*/ 61 w 64"/>
                <a:gd name="T7" fmla="*/ 30 h 87"/>
                <a:gd name="T8" fmla="*/ 46 w 64"/>
                <a:gd name="T9" fmla="*/ 56 h 87"/>
                <a:gd name="T10" fmla="*/ 64 w 64"/>
                <a:gd name="T11" fmla="*/ 87 h 87"/>
                <a:gd name="T12" fmla="*/ 45 w 64"/>
                <a:gd name="T13" fmla="*/ 87 h 87"/>
                <a:gd name="T14" fmla="*/ 31 w 64"/>
                <a:gd name="T15" fmla="*/ 61 h 87"/>
                <a:gd name="T16" fmla="*/ 17 w 64"/>
                <a:gd name="T17" fmla="*/ 61 h 87"/>
                <a:gd name="T18" fmla="*/ 17 w 64"/>
                <a:gd name="T19" fmla="*/ 87 h 87"/>
                <a:gd name="T20" fmla="*/ 0 w 64"/>
                <a:gd name="T21" fmla="*/ 87 h 87"/>
                <a:gd name="T22" fmla="*/ 27 w 64"/>
                <a:gd name="T23" fmla="*/ 46 h 87"/>
                <a:gd name="T24" fmla="*/ 45 w 64"/>
                <a:gd name="T25" fmla="*/ 30 h 87"/>
                <a:gd name="T26" fmla="*/ 27 w 64"/>
                <a:gd name="T27" fmla="*/ 15 h 87"/>
                <a:gd name="T28" fmla="*/ 17 w 64"/>
                <a:gd name="T29" fmla="*/ 15 h 87"/>
                <a:gd name="T30" fmla="*/ 17 w 64"/>
                <a:gd name="T31" fmla="*/ 46 h 87"/>
                <a:gd name="T32" fmla="*/ 27 w 64"/>
                <a:gd name="T33" fmla="*/ 4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87">
                  <a:moveTo>
                    <a:pt x="0" y="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9" y="0"/>
                    <a:pt x="61" y="12"/>
                    <a:pt x="61" y="30"/>
                  </a:cubicBezTo>
                  <a:cubicBezTo>
                    <a:pt x="61" y="41"/>
                    <a:pt x="56" y="51"/>
                    <a:pt x="46" y="56"/>
                  </a:cubicBezTo>
                  <a:cubicBezTo>
                    <a:pt x="64" y="87"/>
                    <a:pt x="64" y="87"/>
                    <a:pt x="64" y="87"/>
                  </a:cubicBezTo>
                  <a:cubicBezTo>
                    <a:pt x="45" y="87"/>
                    <a:pt x="45" y="87"/>
                    <a:pt x="45" y="87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87"/>
                    <a:pt x="17" y="87"/>
                    <a:pt x="17" y="87"/>
                  </a:cubicBezTo>
                  <a:lnTo>
                    <a:pt x="0" y="87"/>
                  </a:lnTo>
                  <a:close/>
                  <a:moveTo>
                    <a:pt x="27" y="46"/>
                  </a:moveTo>
                  <a:cubicBezTo>
                    <a:pt x="40" y="46"/>
                    <a:pt x="45" y="38"/>
                    <a:pt x="45" y="30"/>
                  </a:cubicBezTo>
                  <a:cubicBezTo>
                    <a:pt x="45" y="21"/>
                    <a:pt x="39" y="15"/>
                    <a:pt x="2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46"/>
                    <a:pt x="17" y="46"/>
                    <a:pt x="17" y="46"/>
                  </a:cubicBezTo>
                  <a:lnTo>
                    <a:pt x="27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-6111875" y="9029701"/>
              <a:ext cx="171450" cy="206375"/>
            </a:xfrm>
            <a:custGeom>
              <a:avLst/>
              <a:gdLst>
                <a:gd name="T0" fmla="*/ 41 w 108"/>
                <a:gd name="T1" fmla="*/ 67 h 130"/>
                <a:gd name="T2" fmla="*/ 0 w 108"/>
                <a:gd name="T3" fmla="*/ 0 h 130"/>
                <a:gd name="T4" fmla="*/ 27 w 108"/>
                <a:gd name="T5" fmla="*/ 0 h 130"/>
                <a:gd name="T6" fmla="*/ 54 w 108"/>
                <a:gd name="T7" fmla="*/ 45 h 130"/>
                <a:gd name="T8" fmla="*/ 81 w 108"/>
                <a:gd name="T9" fmla="*/ 0 h 130"/>
                <a:gd name="T10" fmla="*/ 108 w 108"/>
                <a:gd name="T11" fmla="*/ 0 h 130"/>
                <a:gd name="T12" fmla="*/ 66 w 108"/>
                <a:gd name="T13" fmla="*/ 69 h 130"/>
                <a:gd name="T14" fmla="*/ 66 w 108"/>
                <a:gd name="T15" fmla="*/ 130 h 130"/>
                <a:gd name="T16" fmla="*/ 41 w 108"/>
                <a:gd name="T17" fmla="*/ 130 h 130"/>
                <a:gd name="T18" fmla="*/ 41 w 108"/>
                <a:gd name="T19" fmla="*/ 6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30">
                  <a:moveTo>
                    <a:pt x="41" y="67"/>
                  </a:moveTo>
                  <a:lnTo>
                    <a:pt x="0" y="0"/>
                  </a:lnTo>
                  <a:lnTo>
                    <a:pt x="27" y="0"/>
                  </a:lnTo>
                  <a:lnTo>
                    <a:pt x="54" y="45"/>
                  </a:lnTo>
                  <a:lnTo>
                    <a:pt x="81" y="0"/>
                  </a:lnTo>
                  <a:lnTo>
                    <a:pt x="108" y="0"/>
                  </a:lnTo>
                  <a:lnTo>
                    <a:pt x="66" y="69"/>
                  </a:lnTo>
                  <a:lnTo>
                    <a:pt x="66" y="130"/>
                  </a:lnTo>
                  <a:lnTo>
                    <a:pt x="41" y="130"/>
                  </a:lnTo>
                  <a:lnTo>
                    <a:pt x="41" y="67"/>
                  </a:lnTo>
                  <a:close/>
                </a:path>
              </a:pathLst>
            </a:custGeom>
            <a:solidFill>
              <a:srgbClr val="6DCE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-5930900" y="9024938"/>
              <a:ext cx="212725" cy="214313"/>
            </a:xfrm>
            <a:custGeom>
              <a:avLst/>
              <a:gdLst>
                <a:gd name="T0" fmla="*/ 0 w 89"/>
                <a:gd name="T1" fmla="*/ 45 h 90"/>
                <a:gd name="T2" fmla="*/ 45 w 89"/>
                <a:gd name="T3" fmla="*/ 0 h 90"/>
                <a:gd name="T4" fmla="*/ 89 w 89"/>
                <a:gd name="T5" fmla="*/ 45 h 90"/>
                <a:gd name="T6" fmla="*/ 45 w 89"/>
                <a:gd name="T7" fmla="*/ 90 h 90"/>
                <a:gd name="T8" fmla="*/ 0 w 89"/>
                <a:gd name="T9" fmla="*/ 45 h 90"/>
                <a:gd name="T10" fmla="*/ 73 w 89"/>
                <a:gd name="T11" fmla="*/ 45 h 90"/>
                <a:gd name="T12" fmla="*/ 45 w 89"/>
                <a:gd name="T13" fmla="*/ 16 h 90"/>
                <a:gd name="T14" fmla="*/ 16 w 89"/>
                <a:gd name="T15" fmla="*/ 45 h 90"/>
                <a:gd name="T16" fmla="*/ 45 w 89"/>
                <a:gd name="T17" fmla="*/ 74 h 90"/>
                <a:gd name="T18" fmla="*/ 73 w 89"/>
                <a:gd name="T19" fmla="*/ 4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90">
                  <a:moveTo>
                    <a:pt x="0" y="45"/>
                  </a:moveTo>
                  <a:cubicBezTo>
                    <a:pt x="0" y="20"/>
                    <a:pt x="20" y="0"/>
                    <a:pt x="45" y="0"/>
                  </a:cubicBezTo>
                  <a:cubicBezTo>
                    <a:pt x="69" y="0"/>
                    <a:pt x="89" y="20"/>
                    <a:pt x="89" y="45"/>
                  </a:cubicBezTo>
                  <a:cubicBezTo>
                    <a:pt x="89" y="70"/>
                    <a:pt x="69" y="90"/>
                    <a:pt x="45" y="90"/>
                  </a:cubicBezTo>
                  <a:cubicBezTo>
                    <a:pt x="20" y="90"/>
                    <a:pt x="0" y="70"/>
                    <a:pt x="0" y="45"/>
                  </a:cubicBezTo>
                  <a:moveTo>
                    <a:pt x="73" y="45"/>
                  </a:moveTo>
                  <a:cubicBezTo>
                    <a:pt x="73" y="29"/>
                    <a:pt x="60" y="16"/>
                    <a:pt x="45" y="16"/>
                  </a:cubicBezTo>
                  <a:cubicBezTo>
                    <a:pt x="29" y="16"/>
                    <a:pt x="16" y="29"/>
                    <a:pt x="16" y="45"/>
                  </a:cubicBezTo>
                  <a:cubicBezTo>
                    <a:pt x="16" y="61"/>
                    <a:pt x="29" y="74"/>
                    <a:pt x="45" y="74"/>
                  </a:cubicBezTo>
                  <a:cubicBezTo>
                    <a:pt x="60" y="74"/>
                    <a:pt x="73" y="61"/>
                    <a:pt x="73" y="4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-5699125" y="9029701"/>
              <a:ext cx="149225" cy="209550"/>
            </a:xfrm>
            <a:custGeom>
              <a:avLst/>
              <a:gdLst>
                <a:gd name="T0" fmla="*/ 0 w 63"/>
                <a:gd name="T1" fmla="*/ 57 h 88"/>
                <a:gd name="T2" fmla="*/ 0 w 63"/>
                <a:gd name="T3" fmla="*/ 0 h 88"/>
                <a:gd name="T4" fmla="*/ 16 w 63"/>
                <a:gd name="T5" fmla="*/ 0 h 88"/>
                <a:gd name="T6" fmla="*/ 16 w 63"/>
                <a:gd name="T7" fmla="*/ 58 h 88"/>
                <a:gd name="T8" fmla="*/ 31 w 63"/>
                <a:gd name="T9" fmla="*/ 73 h 88"/>
                <a:gd name="T10" fmla="*/ 46 w 63"/>
                <a:gd name="T11" fmla="*/ 58 h 88"/>
                <a:gd name="T12" fmla="*/ 46 w 63"/>
                <a:gd name="T13" fmla="*/ 0 h 88"/>
                <a:gd name="T14" fmla="*/ 63 w 63"/>
                <a:gd name="T15" fmla="*/ 0 h 88"/>
                <a:gd name="T16" fmla="*/ 63 w 63"/>
                <a:gd name="T17" fmla="*/ 57 h 88"/>
                <a:gd name="T18" fmla="*/ 31 w 63"/>
                <a:gd name="T19" fmla="*/ 88 h 88"/>
                <a:gd name="T20" fmla="*/ 0 w 63"/>
                <a:gd name="T21" fmla="*/ 5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88">
                  <a:moveTo>
                    <a:pt x="0" y="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66"/>
                    <a:pt x="22" y="73"/>
                    <a:pt x="31" y="73"/>
                  </a:cubicBezTo>
                  <a:cubicBezTo>
                    <a:pt x="40" y="73"/>
                    <a:pt x="46" y="66"/>
                    <a:pt x="46" y="58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77"/>
                    <a:pt x="49" y="88"/>
                    <a:pt x="31" y="88"/>
                  </a:cubicBezTo>
                  <a:cubicBezTo>
                    <a:pt x="13" y="88"/>
                    <a:pt x="0" y="77"/>
                    <a:pt x="0" y="5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-5530850" y="9029701"/>
              <a:ext cx="150813" cy="206375"/>
            </a:xfrm>
            <a:custGeom>
              <a:avLst/>
              <a:gdLst>
                <a:gd name="T0" fmla="*/ 35 w 95"/>
                <a:gd name="T1" fmla="*/ 22 h 130"/>
                <a:gd name="T2" fmla="*/ 0 w 95"/>
                <a:gd name="T3" fmla="*/ 22 h 130"/>
                <a:gd name="T4" fmla="*/ 0 w 95"/>
                <a:gd name="T5" fmla="*/ 0 h 130"/>
                <a:gd name="T6" fmla="*/ 95 w 95"/>
                <a:gd name="T7" fmla="*/ 0 h 130"/>
                <a:gd name="T8" fmla="*/ 95 w 95"/>
                <a:gd name="T9" fmla="*/ 22 h 130"/>
                <a:gd name="T10" fmla="*/ 59 w 95"/>
                <a:gd name="T11" fmla="*/ 22 h 130"/>
                <a:gd name="T12" fmla="*/ 59 w 95"/>
                <a:gd name="T13" fmla="*/ 130 h 130"/>
                <a:gd name="T14" fmla="*/ 35 w 95"/>
                <a:gd name="T15" fmla="*/ 130 h 130"/>
                <a:gd name="T16" fmla="*/ 35 w 95"/>
                <a:gd name="T17" fmla="*/ 2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130">
                  <a:moveTo>
                    <a:pt x="35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130"/>
                  </a:lnTo>
                  <a:lnTo>
                    <a:pt x="35" y="130"/>
                  </a:lnTo>
                  <a:lnTo>
                    <a:pt x="35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-5360988" y="9029701"/>
              <a:ext cx="157163" cy="206375"/>
            </a:xfrm>
            <a:custGeom>
              <a:avLst/>
              <a:gdLst>
                <a:gd name="T0" fmla="*/ 75 w 99"/>
                <a:gd name="T1" fmla="*/ 76 h 130"/>
                <a:gd name="T2" fmla="*/ 24 w 99"/>
                <a:gd name="T3" fmla="*/ 76 h 130"/>
                <a:gd name="T4" fmla="*/ 24 w 99"/>
                <a:gd name="T5" fmla="*/ 130 h 130"/>
                <a:gd name="T6" fmla="*/ 0 w 99"/>
                <a:gd name="T7" fmla="*/ 130 h 130"/>
                <a:gd name="T8" fmla="*/ 0 w 99"/>
                <a:gd name="T9" fmla="*/ 0 h 130"/>
                <a:gd name="T10" fmla="*/ 24 w 99"/>
                <a:gd name="T11" fmla="*/ 0 h 130"/>
                <a:gd name="T12" fmla="*/ 24 w 99"/>
                <a:gd name="T13" fmla="*/ 52 h 130"/>
                <a:gd name="T14" fmla="*/ 75 w 99"/>
                <a:gd name="T15" fmla="*/ 52 h 130"/>
                <a:gd name="T16" fmla="*/ 75 w 99"/>
                <a:gd name="T17" fmla="*/ 0 h 130"/>
                <a:gd name="T18" fmla="*/ 99 w 99"/>
                <a:gd name="T19" fmla="*/ 0 h 130"/>
                <a:gd name="T20" fmla="*/ 99 w 99"/>
                <a:gd name="T21" fmla="*/ 130 h 130"/>
                <a:gd name="T22" fmla="*/ 75 w 99"/>
                <a:gd name="T23" fmla="*/ 130 h 130"/>
                <a:gd name="T24" fmla="*/ 75 w 99"/>
                <a:gd name="T25" fmla="*/ 76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" h="130">
                  <a:moveTo>
                    <a:pt x="75" y="76"/>
                  </a:moveTo>
                  <a:lnTo>
                    <a:pt x="24" y="76"/>
                  </a:lnTo>
                  <a:lnTo>
                    <a:pt x="24" y="130"/>
                  </a:lnTo>
                  <a:lnTo>
                    <a:pt x="0" y="130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52"/>
                  </a:lnTo>
                  <a:lnTo>
                    <a:pt x="75" y="52"/>
                  </a:lnTo>
                  <a:lnTo>
                    <a:pt x="75" y="0"/>
                  </a:lnTo>
                  <a:lnTo>
                    <a:pt x="99" y="0"/>
                  </a:lnTo>
                  <a:lnTo>
                    <a:pt x="99" y="130"/>
                  </a:lnTo>
                  <a:lnTo>
                    <a:pt x="75" y="130"/>
                  </a:lnTo>
                  <a:lnTo>
                    <a:pt x="75" y="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2818725" y="1528261"/>
            <a:ext cx="6446452" cy="3139321"/>
          </a:xfrm>
          <a:prstGeom prst="rect">
            <a:avLst/>
          </a:prstGeom>
          <a:effectLst>
            <a:outerShdw blurRad="50800" dist="101600" dir="54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600" dirty="0" smtClean="0">
                <a:ln>
                  <a:solidFill>
                    <a:srgbClr val="C6F9CB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glow rad="63500">
                    <a:srgbClr val="C6F9CB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 ExtraBold" panose="020B0600000101010101" pitchFamily="50" charset="-127"/>
                <a:ea typeface="삼성긴고딕 ExtraBold" panose="020B0600000101010101" pitchFamily="50" charset="-127"/>
                <a:cs typeface="Arial" panose="020B0604020202020204" pitchFamily="34" charset="0"/>
              </a:rPr>
              <a:t>서울 </a:t>
            </a:r>
            <a:r>
              <a:rPr lang="en-US" altLang="ko-KR" sz="6600" dirty="0" smtClean="0">
                <a:ln>
                  <a:solidFill>
                    <a:srgbClr val="C6F9CB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glow rad="63500">
                    <a:srgbClr val="C6F9CB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 ExtraBold" panose="020B0600000101010101" pitchFamily="50" charset="-127"/>
                <a:ea typeface="삼성긴고딕 ExtraBold" panose="020B0600000101010101" pitchFamily="50" charset="-127"/>
                <a:cs typeface="Arial" panose="020B0604020202020204" pitchFamily="34" charset="0"/>
              </a:rPr>
              <a:t>6</a:t>
            </a:r>
            <a:r>
              <a:rPr lang="ko-KR" altLang="en-US" sz="6600" dirty="0" smtClean="0">
                <a:ln>
                  <a:solidFill>
                    <a:srgbClr val="C6F9CB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glow rad="63500">
                    <a:srgbClr val="C6F9CB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 ExtraBold" panose="020B0600000101010101" pitchFamily="50" charset="-127"/>
                <a:ea typeface="삼성긴고딕 ExtraBold" panose="020B0600000101010101" pitchFamily="50" charset="-127"/>
                <a:cs typeface="Arial" panose="020B0604020202020204" pitchFamily="34" charset="0"/>
              </a:rPr>
              <a:t>반 </a:t>
            </a:r>
            <a:endParaRPr lang="en-US" altLang="ko-KR" sz="6600" dirty="0" smtClean="0">
              <a:ln>
                <a:solidFill>
                  <a:srgbClr val="C6F9CB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glow rad="63500">
                  <a:srgbClr val="C6F9CB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삼성긴고딕 ExtraBold" panose="020B0600000101010101" pitchFamily="50" charset="-127"/>
              <a:ea typeface="삼성긴고딕 ExtraBold" panose="020B0600000101010101" pitchFamily="50" charset="-127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600" dirty="0" err="1" smtClean="0">
                <a:ln>
                  <a:solidFill>
                    <a:srgbClr val="C6F9CB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glow rad="63500">
                    <a:srgbClr val="C6F9CB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 ExtraBold" panose="020B0600000101010101" pitchFamily="50" charset="-127"/>
                <a:ea typeface="삼성긴고딕 ExtraBold" panose="020B0600000101010101" pitchFamily="50" charset="-127"/>
                <a:cs typeface="Arial" panose="020B0604020202020204" pitchFamily="34" charset="0"/>
              </a:rPr>
              <a:t>싸피데이</a:t>
            </a:r>
            <a:endParaRPr lang="ko-KR" altLang="en-US" sz="8000" dirty="0">
              <a:ln>
                <a:solidFill>
                  <a:srgbClr val="C6F9CB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glow rad="63500">
                  <a:srgbClr val="C6F9CB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삼성긴고딕 ExtraBold" panose="020B0600000101010101" pitchFamily="50" charset="-127"/>
              <a:ea typeface="삼성긴고딕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89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364" y="1518949"/>
            <a:ext cx="919798" cy="865733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9425" y="1472571"/>
            <a:ext cx="1130439" cy="912111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rcRect l="12621" t="1774" r="2912" b="3900"/>
          <a:stretch/>
        </p:blipFill>
        <p:spPr>
          <a:xfrm>
            <a:off x="10671552" y="2563046"/>
            <a:ext cx="610858" cy="1028057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1345079" y="312893"/>
            <a:ext cx="9510471" cy="718658"/>
          </a:xfrm>
          <a:prstGeom prst="rect">
            <a:avLst/>
          </a:prstGeom>
        </p:spPr>
        <p:txBody>
          <a:bodyPr wrap="square" anchor="ctr" anchorCtr="0">
            <a:spAutoFit/>
            <a:scene3d>
              <a:camera prst="orthographicFront"/>
              <a:lightRig rig="threePt" dir="t"/>
            </a:scene3d>
            <a:sp3d contourW="63500">
              <a:bevelT w="0"/>
              <a:extrusionClr>
                <a:schemeClr val="bg1"/>
              </a:extrusionClr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800" spc="0" baseline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effectLst/>
                <a:latin typeface="삼성긴고딕 ExtraBold" panose="020B0600000101010101" pitchFamily="50" charset="-127"/>
                <a:ea typeface="삼성긴고딕 ExtraBold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sz="4400" dirty="0" smtClean="0">
                <a:solidFill>
                  <a:prstClr val="black"/>
                </a:solidFill>
              </a:rPr>
              <a:t>몸으로 말해요</a:t>
            </a:r>
            <a:r>
              <a:rPr lang="en-US" altLang="ko-KR" sz="4400" dirty="0" smtClean="0">
                <a:solidFill>
                  <a:prstClr val="black"/>
                </a:solidFill>
              </a:rPr>
              <a:t>!</a:t>
            </a:r>
            <a:endParaRPr lang="ko-KR" altLang="en-US" sz="440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45079" y="1905000"/>
            <a:ext cx="791866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 smtClean="0"/>
              <a:t>몸으로 말해요</a:t>
            </a:r>
            <a:r>
              <a:rPr lang="en-US" altLang="ko-KR" dirty="0" smtClean="0"/>
              <a:t>!!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→ 각 </a:t>
            </a:r>
            <a:r>
              <a:rPr lang="ko-KR" altLang="en-US" dirty="0" err="1" smtClean="0"/>
              <a:t>팀별로</a:t>
            </a:r>
            <a:r>
              <a:rPr lang="ko-KR" altLang="en-US" dirty="0" smtClean="0"/>
              <a:t> 주제를 정해</a:t>
            </a:r>
            <a:r>
              <a:rPr lang="en-US" altLang="ko-KR" dirty="0" smtClean="0"/>
              <a:t>!</a:t>
            </a:r>
          </a:p>
          <a:p>
            <a:r>
              <a:rPr lang="ko-KR" altLang="en-US" dirty="0" smtClean="0"/>
              <a:t>→ 한 명이 몸으로 주제를 설명하고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다른 </a:t>
            </a:r>
            <a:r>
              <a:rPr lang="en-US" altLang="ko-KR" dirty="0" smtClean="0"/>
              <a:t>5</a:t>
            </a:r>
            <a:r>
              <a:rPr lang="ko-KR" altLang="en-US" dirty="0" smtClean="0"/>
              <a:t>명은 그 주제를 맞춰봐</a:t>
            </a:r>
            <a:r>
              <a:rPr lang="en-US" altLang="ko-KR" dirty="0" smtClean="0"/>
              <a:t>!</a:t>
            </a:r>
          </a:p>
          <a:p>
            <a:r>
              <a:rPr lang="ko-KR" altLang="en-US" dirty="0" smtClean="0"/>
              <a:t>→ 제한 시간 </a:t>
            </a:r>
            <a:r>
              <a:rPr lang="en-US" altLang="ko-KR" dirty="0" smtClean="0"/>
              <a:t>3</a:t>
            </a:r>
            <a:r>
              <a:rPr lang="ko-KR" altLang="en-US" dirty="0" smtClean="0"/>
              <a:t>분 내에 최대한 많은 답을 맞춰봐</a:t>
            </a:r>
            <a:r>
              <a:rPr lang="en-US" altLang="ko-KR" dirty="0" smtClean="0"/>
              <a:t>!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pPr marL="342900" indent="-342900">
              <a:buAutoNum type="arabicParenBoth"/>
            </a:pP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079" y="4022697"/>
            <a:ext cx="4094278" cy="241566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6143" y="4260103"/>
            <a:ext cx="3954221" cy="194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09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364" y="1518949"/>
            <a:ext cx="919798" cy="865733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9425" y="1472571"/>
            <a:ext cx="1130439" cy="912111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rcRect l="12621" t="1774" r="2912" b="3900"/>
          <a:stretch/>
        </p:blipFill>
        <p:spPr>
          <a:xfrm>
            <a:off x="10671552" y="2563046"/>
            <a:ext cx="610858" cy="1028057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1345079" y="312893"/>
            <a:ext cx="9510471" cy="718658"/>
          </a:xfrm>
          <a:prstGeom prst="rect">
            <a:avLst/>
          </a:prstGeom>
        </p:spPr>
        <p:txBody>
          <a:bodyPr wrap="square" anchor="ctr" anchorCtr="0">
            <a:spAutoFit/>
            <a:scene3d>
              <a:camera prst="orthographicFront"/>
              <a:lightRig rig="threePt" dir="t"/>
            </a:scene3d>
            <a:sp3d contourW="63500">
              <a:bevelT w="0"/>
              <a:extrusionClr>
                <a:schemeClr val="bg1"/>
              </a:extrusionClr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800" spc="0" baseline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effectLst/>
                <a:latin typeface="삼성긴고딕 ExtraBold" panose="020B0600000101010101" pitchFamily="50" charset="-127"/>
                <a:ea typeface="삼성긴고딕 ExtraBold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sz="4400" dirty="0" smtClean="0">
                <a:solidFill>
                  <a:prstClr val="black"/>
                </a:solidFill>
              </a:rPr>
              <a:t>수상 </a:t>
            </a:r>
            <a:endParaRPr lang="ko-KR" altLang="en-US" sz="440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40329" y="2231571"/>
            <a:ext cx="888478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선정인원 </a:t>
            </a:r>
            <a:r>
              <a:rPr lang="en-US" altLang="ko-KR" sz="2000" dirty="0" smtClean="0"/>
              <a:t>: 10</a:t>
            </a:r>
            <a:r>
              <a:rPr lang="ko-KR" altLang="en-US" sz="2000" dirty="0" smtClean="0"/>
              <a:t>명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선정방식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1. </a:t>
            </a:r>
            <a:r>
              <a:rPr lang="ko-KR" altLang="en-US" sz="2000" dirty="0" smtClean="0"/>
              <a:t>점수가 가장 높은 한 팀 </a:t>
            </a:r>
            <a:r>
              <a:rPr lang="en-US" altLang="ko-KR" sz="2000" dirty="0" smtClean="0"/>
              <a:t>(5</a:t>
            </a:r>
            <a:r>
              <a:rPr lang="ko-KR" altLang="en-US" sz="2000" dirty="0" smtClean="0"/>
              <a:t>명</a:t>
            </a:r>
            <a:r>
              <a:rPr lang="en-US" altLang="ko-KR" sz="20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2. </a:t>
            </a:r>
            <a:r>
              <a:rPr lang="ko-KR" altLang="en-US" sz="2000" dirty="0" smtClean="0"/>
              <a:t>팀 별로 가장 열심히 참여한 한 명</a:t>
            </a:r>
            <a:r>
              <a:rPr lang="en-US" altLang="ko-KR" sz="2000" dirty="0" smtClean="0"/>
              <a:t>(5</a:t>
            </a:r>
            <a:r>
              <a:rPr lang="ko-KR" altLang="en-US" sz="2000" dirty="0" smtClean="0"/>
              <a:t>명</a:t>
            </a:r>
            <a:r>
              <a:rPr lang="en-US" altLang="ko-KR" sz="2000" dirty="0" smtClean="0"/>
              <a:t>)</a:t>
            </a:r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208696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203763" y="71823"/>
            <a:ext cx="9510471" cy="718658"/>
          </a:xfrm>
          <a:prstGeom prst="rect">
            <a:avLst/>
          </a:prstGeom>
        </p:spPr>
        <p:txBody>
          <a:bodyPr wrap="square" anchor="ctr" anchorCtr="0">
            <a:spAutoFit/>
            <a:scene3d>
              <a:camera prst="orthographicFront"/>
              <a:lightRig rig="threePt" dir="t"/>
            </a:scene3d>
            <a:sp3d contourW="63500">
              <a:bevelT w="0"/>
              <a:extrusionClr>
                <a:schemeClr val="bg1"/>
              </a:extrusionClr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800" spc="0" baseline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effectLst/>
                <a:latin typeface="삼성긴고딕 ExtraBold" panose="020B0600000101010101" pitchFamily="50" charset="-127"/>
                <a:ea typeface="삼성긴고딕 ExtraBold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sz="4400" dirty="0" smtClean="0">
                <a:solidFill>
                  <a:prstClr val="black"/>
                </a:solidFill>
              </a:rPr>
              <a:t>그냥 사진들 </a:t>
            </a:r>
            <a:endParaRPr lang="ko-KR" altLang="en-US" sz="4400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54" y="2729349"/>
            <a:ext cx="5504867" cy="41286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69" y="1011849"/>
            <a:ext cx="1817748" cy="24236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570" y="1446414"/>
            <a:ext cx="2951388" cy="22135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873" y="4187517"/>
            <a:ext cx="3057760" cy="2293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3759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203763" y="71823"/>
            <a:ext cx="9510471" cy="718658"/>
          </a:xfrm>
          <a:prstGeom prst="rect">
            <a:avLst/>
          </a:prstGeom>
        </p:spPr>
        <p:txBody>
          <a:bodyPr wrap="square" anchor="ctr" anchorCtr="0">
            <a:spAutoFit/>
            <a:scene3d>
              <a:camera prst="orthographicFront"/>
              <a:lightRig rig="threePt" dir="t"/>
            </a:scene3d>
            <a:sp3d contourW="63500">
              <a:bevelT w="0"/>
              <a:extrusionClr>
                <a:schemeClr val="bg1"/>
              </a:extrusionClr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800" spc="0" baseline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effectLst/>
                <a:latin typeface="삼성긴고딕 ExtraBold" panose="020B0600000101010101" pitchFamily="50" charset="-127"/>
                <a:ea typeface="삼성긴고딕 ExtraBold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sz="4400" dirty="0" smtClean="0">
                <a:solidFill>
                  <a:prstClr val="black"/>
                </a:solidFill>
              </a:rPr>
              <a:t>그냥 사진들 </a:t>
            </a:r>
            <a:endParaRPr lang="ko-KR" altLang="en-US" sz="4400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9" r="10037"/>
          <a:stretch/>
        </p:blipFill>
        <p:spPr>
          <a:xfrm rot="5400000">
            <a:off x="4855926" y="923113"/>
            <a:ext cx="2206143" cy="24547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008" y="1894705"/>
            <a:ext cx="2639496" cy="19796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033" y="2884516"/>
            <a:ext cx="5121669" cy="384125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73" y="4363887"/>
            <a:ext cx="2836900" cy="21276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1235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203763" y="71823"/>
            <a:ext cx="9510471" cy="718658"/>
          </a:xfrm>
          <a:prstGeom prst="rect">
            <a:avLst/>
          </a:prstGeom>
        </p:spPr>
        <p:txBody>
          <a:bodyPr wrap="square" anchor="ctr" anchorCtr="0">
            <a:spAutoFit/>
            <a:scene3d>
              <a:camera prst="orthographicFront"/>
              <a:lightRig rig="threePt" dir="t"/>
            </a:scene3d>
            <a:sp3d contourW="63500">
              <a:bevelT w="0"/>
              <a:extrusionClr>
                <a:schemeClr val="bg1"/>
              </a:extrusionClr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800" spc="0" baseline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effectLst/>
                <a:latin typeface="삼성긴고딕 ExtraBold" panose="020B0600000101010101" pitchFamily="50" charset="-127"/>
                <a:ea typeface="삼성긴고딕 ExtraBold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sz="4400" dirty="0" smtClean="0">
                <a:solidFill>
                  <a:prstClr val="black"/>
                </a:solidFill>
              </a:rPr>
              <a:t>그냥 사진들 </a:t>
            </a:r>
            <a:endParaRPr lang="ko-KR" altLang="en-US" sz="4400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22" y="2934392"/>
            <a:ext cx="4953213" cy="371490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753" y="4285464"/>
            <a:ext cx="3006438" cy="22548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4" b="18275"/>
          <a:stretch/>
        </p:blipFill>
        <p:spPr>
          <a:xfrm>
            <a:off x="5958998" y="1119446"/>
            <a:ext cx="1744907" cy="2827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직사각형 5"/>
          <p:cNvSpPr/>
          <p:nvPr/>
        </p:nvSpPr>
        <p:spPr>
          <a:xfrm>
            <a:off x="6827864" y="2788198"/>
            <a:ext cx="876041" cy="2923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300" b="1" cap="none" spc="0" dirty="0" smtClean="0">
                <a:ln/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모자이크</a:t>
            </a:r>
            <a:endParaRPr lang="en-US" altLang="ko-KR" sz="1300" b="1" cap="none" spc="0" dirty="0">
              <a:ln/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609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0931" y="1317726"/>
            <a:ext cx="4963403" cy="3054682"/>
          </a:xfrm>
          <a:prstGeom prst="rect">
            <a:avLst/>
          </a:prstGeom>
          <a:effectLst>
            <a:outerShdw blurRad="50800" dist="101600" dir="54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dirty="0" smtClean="0">
                <a:ln>
                  <a:solidFill>
                    <a:srgbClr val="C6F9CB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glow rad="63500">
                    <a:srgbClr val="C6F9CB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 ExtraBold" panose="020B0600000101010101" pitchFamily="50" charset="-127"/>
                <a:ea typeface="삼성긴고딕 ExtraBold" panose="020B0600000101010101" pitchFamily="50" charset="-127"/>
                <a:cs typeface="Arial" panose="020B0604020202020204" pitchFamily="34" charset="0"/>
              </a:rPr>
              <a:t>다음에 </a:t>
            </a:r>
            <a:endParaRPr lang="en-US" altLang="ko-KR" sz="4400" dirty="0" smtClean="0">
              <a:ln>
                <a:solidFill>
                  <a:srgbClr val="C6F9CB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glow rad="63500">
                  <a:srgbClr val="C6F9CB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삼성긴고딕 ExtraBold" panose="020B0600000101010101" pitchFamily="50" charset="-127"/>
              <a:ea typeface="삼성긴고딕 ExtraBold" panose="020B0600000101010101" pitchFamily="50" charset="-127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 smtClean="0">
                <a:ln>
                  <a:solidFill>
                    <a:srgbClr val="C6F9CB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glow rad="63500">
                    <a:srgbClr val="C6F9CB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 ExtraBold" panose="020B0600000101010101" pitchFamily="50" charset="-127"/>
                <a:ea typeface="삼성긴고딕 ExtraBold" panose="020B0600000101010101" pitchFamily="50" charset="-127"/>
                <a:cs typeface="Arial" panose="020B0604020202020204" pitchFamily="34" charset="0"/>
              </a:rPr>
              <a:t>또 </a:t>
            </a:r>
            <a:endParaRPr lang="en-US" altLang="ko-KR" sz="4400" dirty="0" smtClean="0">
              <a:ln>
                <a:solidFill>
                  <a:srgbClr val="C6F9CB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glow rad="63500">
                  <a:srgbClr val="C6F9CB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삼성긴고딕 ExtraBold" panose="020B0600000101010101" pitchFamily="50" charset="-127"/>
              <a:ea typeface="삼성긴고딕 ExtraBold" panose="020B0600000101010101" pitchFamily="50" charset="-127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 smtClean="0">
                <a:ln>
                  <a:solidFill>
                    <a:srgbClr val="C6F9CB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glow rad="63500">
                    <a:srgbClr val="C6F9CB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 ExtraBold" panose="020B0600000101010101" pitchFamily="50" charset="-127"/>
                <a:ea typeface="삼성긴고딕 ExtraBold" panose="020B0600000101010101" pitchFamily="50" charset="-127"/>
                <a:cs typeface="Arial" panose="020B0604020202020204" pitchFamily="34" charset="0"/>
              </a:rPr>
              <a:t>만나요</a:t>
            </a:r>
            <a:endParaRPr lang="ko-KR" altLang="en-US" sz="4400" dirty="0">
              <a:ln>
                <a:solidFill>
                  <a:srgbClr val="C6F9CB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glow rad="63500">
                  <a:srgbClr val="C6F9CB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삼성긴고딕 ExtraBold" panose="020B0600000101010101" pitchFamily="50" charset="-127"/>
              <a:ea typeface="삼성긴고딕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81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619" y="1568589"/>
            <a:ext cx="7305675" cy="4457700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1345079" y="312893"/>
            <a:ext cx="9510471" cy="718658"/>
          </a:xfrm>
          <a:prstGeom prst="rect">
            <a:avLst/>
          </a:prstGeom>
        </p:spPr>
        <p:txBody>
          <a:bodyPr wrap="square" anchor="ctr" anchorCtr="0">
            <a:spAutoFit/>
            <a:scene3d>
              <a:camera prst="orthographicFront"/>
              <a:lightRig rig="threePt" dir="t"/>
            </a:scene3d>
            <a:sp3d contourW="63500">
              <a:bevelT w="0"/>
              <a:extrusionClr>
                <a:schemeClr val="bg1"/>
              </a:extrusionClr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800" spc="0" baseline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effectLst/>
                <a:latin typeface="삼성긴고딕 ExtraBold" panose="020B0600000101010101" pitchFamily="50" charset="-127"/>
                <a:ea typeface="삼성긴고딕 ExtraBold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sz="4400" dirty="0" err="1" smtClean="0">
                <a:solidFill>
                  <a:prstClr val="black"/>
                </a:solidFill>
              </a:rPr>
              <a:t>우리반</a:t>
            </a:r>
            <a:r>
              <a:rPr lang="ko-KR" altLang="en-US" sz="4400" dirty="0" smtClean="0">
                <a:solidFill>
                  <a:prstClr val="black"/>
                </a:solidFill>
              </a:rPr>
              <a:t> </a:t>
            </a:r>
            <a:r>
              <a:rPr lang="en-US" altLang="ko-KR" sz="4400" dirty="0" smtClean="0">
                <a:solidFill>
                  <a:prstClr val="black"/>
                </a:solidFill>
              </a:rPr>
              <a:t>2</a:t>
            </a:r>
            <a:r>
              <a:rPr lang="ko-KR" altLang="en-US" sz="4400" dirty="0" smtClean="0">
                <a:solidFill>
                  <a:prstClr val="black"/>
                </a:solidFill>
              </a:rPr>
              <a:t>월 </a:t>
            </a:r>
            <a:r>
              <a:rPr lang="ko-KR" altLang="en-US" sz="4400" dirty="0" err="1" smtClean="0">
                <a:solidFill>
                  <a:prstClr val="black"/>
                </a:solidFill>
              </a:rPr>
              <a:t>생일자</a:t>
            </a:r>
            <a:r>
              <a:rPr lang="ko-KR" altLang="en-US" sz="4400" dirty="0" smtClean="0">
                <a:solidFill>
                  <a:prstClr val="black"/>
                </a:solidFill>
              </a:rPr>
              <a:t> 축하합니다</a:t>
            </a:r>
            <a:r>
              <a:rPr lang="en-US" altLang="ko-KR" sz="4400" dirty="0" smtClean="0">
                <a:solidFill>
                  <a:prstClr val="black"/>
                </a:solidFill>
              </a:rPr>
              <a:t>!!</a:t>
            </a:r>
            <a:endParaRPr lang="ko-KR" altLang="en-US" sz="4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94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1529" y="2256162"/>
            <a:ext cx="2393000" cy="22103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979" y="2440829"/>
            <a:ext cx="2578311" cy="25444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575" y="3822012"/>
            <a:ext cx="2304193" cy="26388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1620843" y="1702165"/>
            <a:ext cx="116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월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일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42360" y="3258459"/>
            <a:ext cx="116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월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일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03656" y="3343701"/>
            <a:ext cx="116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월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24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일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3501" y="3822012"/>
            <a:ext cx="2162179" cy="26388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TextBox 12"/>
          <p:cNvSpPr txBox="1"/>
          <p:nvPr/>
        </p:nvSpPr>
        <p:spPr>
          <a:xfrm>
            <a:off x="6770206" y="1909748"/>
            <a:ext cx="116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월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일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1345079" y="312893"/>
            <a:ext cx="9510471" cy="718658"/>
          </a:xfrm>
          <a:prstGeom prst="rect">
            <a:avLst/>
          </a:prstGeom>
        </p:spPr>
        <p:txBody>
          <a:bodyPr wrap="square" anchor="ctr" anchorCtr="0">
            <a:spAutoFit/>
            <a:scene3d>
              <a:camera prst="orthographicFront"/>
              <a:lightRig rig="threePt" dir="t"/>
            </a:scene3d>
            <a:sp3d contourW="63500">
              <a:bevelT w="0"/>
              <a:extrusionClr>
                <a:schemeClr val="bg1"/>
              </a:extrusionClr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800" spc="0" baseline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effectLst/>
                <a:latin typeface="삼성긴고딕 ExtraBold" panose="020B0600000101010101" pitchFamily="50" charset="-127"/>
                <a:ea typeface="삼성긴고딕 ExtraBold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sz="4400" dirty="0" err="1" smtClean="0">
                <a:solidFill>
                  <a:prstClr val="black"/>
                </a:solidFill>
              </a:rPr>
              <a:t>우리반</a:t>
            </a:r>
            <a:r>
              <a:rPr lang="ko-KR" altLang="en-US" sz="4400" dirty="0" smtClean="0">
                <a:solidFill>
                  <a:prstClr val="black"/>
                </a:solidFill>
              </a:rPr>
              <a:t> </a:t>
            </a:r>
            <a:r>
              <a:rPr lang="en-US" altLang="ko-KR" sz="4400" dirty="0" smtClean="0">
                <a:solidFill>
                  <a:prstClr val="black"/>
                </a:solidFill>
              </a:rPr>
              <a:t>2</a:t>
            </a:r>
            <a:r>
              <a:rPr lang="ko-KR" altLang="en-US" sz="4400" dirty="0" smtClean="0">
                <a:solidFill>
                  <a:prstClr val="black"/>
                </a:solidFill>
              </a:rPr>
              <a:t>월 </a:t>
            </a:r>
            <a:r>
              <a:rPr lang="ko-KR" altLang="en-US" sz="4400" dirty="0" err="1" smtClean="0">
                <a:solidFill>
                  <a:prstClr val="black"/>
                </a:solidFill>
              </a:rPr>
              <a:t>생일자</a:t>
            </a:r>
            <a:r>
              <a:rPr lang="ko-KR" altLang="en-US" sz="4400" dirty="0" smtClean="0">
                <a:solidFill>
                  <a:prstClr val="black"/>
                </a:solidFill>
              </a:rPr>
              <a:t> 축하합니다</a:t>
            </a:r>
            <a:r>
              <a:rPr lang="en-US" altLang="ko-KR" sz="4400" dirty="0" smtClean="0">
                <a:solidFill>
                  <a:prstClr val="black"/>
                </a:solidFill>
              </a:rPr>
              <a:t>!!</a:t>
            </a:r>
            <a:endParaRPr lang="ko-KR" altLang="en-US" sz="4400" dirty="0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92906" y="1609832"/>
            <a:ext cx="3344279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scene3d>
            <a:camera prst="perspectiveHeroicExtremeLeftFacing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사랑하는 </a:t>
            </a:r>
            <a:endParaRPr lang="en-US" altLang="ko-KR" dirty="0" smtClean="0"/>
          </a:p>
          <a:p>
            <a:r>
              <a:rPr lang="ko-KR" altLang="en-US" b="1" dirty="0" smtClean="0"/>
              <a:t>종서</a:t>
            </a:r>
            <a:r>
              <a:rPr lang="en-US" altLang="ko-KR" b="1" dirty="0" smtClean="0"/>
              <a:t>,</a:t>
            </a:r>
            <a:r>
              <a:rPr lang="ko-KR" altLang="en-US" b="1" dirty="0"/>
              <a:t> </a:t>
            </a:r>
            <a:r>
              <a:rPr lang="ko-KR" altLang="en-US" b="1" dirty="0" smtClean="0"/>
              <a:t>해준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대영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교수님</a:t>
            </a:r>
            <a:r>
              <a:rPr lang="en-US" altLang="ko-KR" b="1" dirty="0" smtClean="0"/>
              <a:t>~</a:t>
            </a:r>
          </a:p>
          <a:p>
            <a:r>
              <a:rPr lang="ko-KR" altLang="en-US" dirty="0" smtClean="0"/>
              <a:t>생일 축하합니다</a:t>
            </a:r>
            <a:r>
              <a:rPr lang="en-US" altLang="ko-KR" dirty="0" smtClean="0"/>
              <a:t>~~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250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/>
          <p:cNvSpPr txBox="1">
            <a:spLocks/>
          </p:cNvSpPr>
          <p:nvPr/>
        </p:nvSpPr>
        <p:spPr>
          <a:xfrm>
            <a:off x="1345079" y="312893"/>
            <a:ext cx="9510471" cy="718658"/>
          </a:xfrm>
          <a:prstGeom prst="rect">
            <a:avLst/>
          </a:prstGeom>
        </p:spPr>
        <p:txBody>
          <a:bodyPr wrap="square" anchor="ctr" anchorCtr="0">
            <a:spAutoFit/>
            <a:scene3d>
              <a:camera prst="orthographicFront"/>
              <a:lightRig rig="threePt" dir="t"/>
            </a:scene3d>
            <a:sp3d contourW="63500">
              <a:bevelT w="0"/>
              <a:extrusionClr>
                <a:schemeClr val="bg1"/>
              </a:extrusionClr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800" spc="0" baseline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effectLst/>
                <a:latin typeface="삼성긴고딕 ExtraBold" panose="020B0600000101010101" pitchFamily="50" charset="-127"/>
                <a:ea typeface="삼성긴고딕 ExtraBold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sz="4400" dirty="0" smtClean="0">
                <a:solidFill>
                  <a:prstClr val="black"/>
                </a:solidFill>
              </a:rPr>
              <a:t>반을 빛내준 사람들 수상</a:t>
            </a:r>
            <a:endParaRPr lang="ko-KR" altLang="en-US" sz="4400" dirty="0">
              <a:solidFill>
                <a:prstClr val="black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28692" y="3071156"/>
            <a:ext cx="35432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최고의 </a:t>
            </a:r>
            <a:r>
              <a:rPr lang="ko-KR" altLang="en-US" sz="3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스터디원</a:t>
            </a:r>
            <a:endParaRPr lang="en-US" altLang="ko-KR" sz="3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공로상</a:t>
            </a:r>
            <a:endParaRPr lang="en-US" altLang="ko-KR" sz="3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149533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/>
          <p:cNvSpPr txBox="1">
            <a:spLocks/>
          </p:cNvSpPr>
          <p:nvPr/>
        </p:nvSpPr>
        <p:spPr>
          <a:xfrm>
            <a:off x="1345079" y="312893"/>
            <a:ext cx="9510471" cy="718658"/>
          </a:xfrm>
          <a:prstGeom prst="rect">
            <a:avLst/>
          </a:prstGeom>
        </p:spPr>
        <p:txBody>
          <a:bodyPr wrap="square" anchor="ctr" anchorCtr="0">
            <a:spAutoFit/>
            <a:scene3d>
              <a:camera prst="orthographicFront"/>
              <a:lightRig rig="threePt" dir="t"/>
            </a:scene3d>
            <a:sp3d contourW="63500">
              <a:bevelT w="0"/>
              <a:extrusionClr>
                <a:schemeClr val="bg1"/>
              </a:extrusionClr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800" spc="0" baseline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effectLst/>
                <a:latin typeface="삼성긴고딕 ExtraBold" panose="020B0600000101010101" pitchFamily="50" charset="-127"/>
                <a:ea typeface="삼성긴고딕 ExtraBold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sz="4400" dirty="0" smtClean="0">
                <a:solidFill>
                  <a:prstClr val="black"/>
                </a:solidFill>
              </a:rPr>
              <a:t>2</a:t>
            </a:r>
            <a:r>
              <a:rPr lang="ko-KR" altLang="en-US" sz="4400" dirty="0" smtClean="0">
                <a:solidFill>
                  <a:prstClr val="black"/>
                </a:solidFill>
              </a:rPr>
              <a:t>월 최고의 </a:t>
            </a:r>
            <a:r>
              <a:rPr lang="ko-KR" altLang="en-US" sz="4400" dirty="0" err="1" smtClean="0">
                <a:solidFill>
                  <a:prstClr val="black"/>
                </a:solidFill>
              </a:rPr>
              <a:t>스터디원</a:t>
            </a:r>
            <a:r>
              <a:rPr lang="en-US" altLang="ko-KR" sz="4400" dirty="0" smtClean="0">
                <a:solidFill>
                  <a:prstClr val="black"/>
                </a:solidFill>
              </a:rPr>
              <a:t>!!</a:t>
            </a:r>
            <a:endParaRPr lang="ko-KR" altLang="en-US" sz="4400" dirty="0">
              <a:solidFill>
                <a:prstClr val="black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45984"/>
          <a:stretch/>
        </p:blipFill>
        <p:spPr>
          <a:xfrm>
            <a:off x="860461" y="1965819"/>
            <a:ext cx="10467088" cy="48090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192" y="1645920"/>
            <a:ext cx="1485142" cy="19128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625" y="2345063"/>
            <a:ext cx="1253358" cy="121365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03872">
            <a:off x="5488825" y="1837836"/>
            <a:ext cx="1043570" cy="12069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187958">
            <a:off x="9036425" y="1787607"/>
            <a:ext cx="1345622" cy="16536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711567">
            <a:off x="4046601" y="1893682"/>
            <a:ext cx="1396242" cy="167642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094005" y="3679418"/>
            <a:ext cx="92718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정연수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63763" y="4088739"/>
            <a:ext cx="92718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허성백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928361" y="4048750"/>
            <a:ext cx="92718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조희태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835051" y="4048750"/>
            <a:ext cx="92718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박종서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18873" y="4233416"/>
            <a:ext cx="92718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이상호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66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364" y="1518949"/>
            <a:ext cx="919798" cy="865733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9425" y="1472571"/>
            <a:ext cx="1130439" cy="912111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rcRect l="12621" t="1774" r="2912" b="3900"/>
          <a:stretch/>
        </p:blipFill>
        <p:spPr>
          <a:xfrm>
            <a:off x="10671552" y="2563046"/>
            <a:ext cx="610858" cy="1028057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1345079" y="312893"/>
            <a:ext cx="9510471" cy="718658"/>
          </a:xfrm>
          <a:prstGeom prst="rect">
            <a:avLst/>
          </a:prstGeom>
        </p:spPr>
        <p:txBody>
          <a:bodyPr wrap="square" anchor="ctr" anchorCtr="0">
            <a:spAutoFit/>
            <a:scene3d>
              <a:camera prst="orthographicFront"/>
              <a:lightRig rig="threePt" dir="t"/>
            </a:scene3d>
            <a:sp3d contourW="63500">
              <a:bevelT w="0"/>
              <a:extrusionClr>
                <a:schemeClr val="bg1"/>
              </a:extrusionClr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800" spc="0" baseline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effectLst/>
                <a:latin typeface="삼성긴고딕 ExtraBold" panose="020B0600000101010101" pitchFamily="50" charset="-127"/>
                <a:ea typeface="삼성긴고딕 ExtraBold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sz="4400" dirty="0" smtClean="0">
                <a:solidFill>
                  <a:prstClr val="black"/>
                </a:solidFill>
              </a:rPr>
              <a:t>공로상</a:t>
            </a:r>
            <a:endParaRPr lang="ko-KR" altLang="en-US" sz="4400" dirty="0">
              <a:solidFill>
                <a:prstClr val="black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033" y="2959331"/>
            <a:ext cx="2530739" cy="268568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4855" y="2825702"/>
            <a:ext cx="2690637" cy="308317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7568" y="1735684"/>
            <a:ext cx="3123989" cy="284318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1114238" y="5777345"/>
            <a:ext cx="2826327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  무능한 반장을 대신한</a:t>
            </a:r>
            <a:endParaRPr lang="en-US" altLang="ko-KR" dirty="0" smtClean="0"/>
          </a:p>
          <a:p>
            <a:r>
              <a:rPr lang="ko-KR" altLang="en-US" dirty="0" smtClean="0"/>
              <a:t>     ★ 회식 부장</a:t>
            </a:r>
            <a:r>
              <a:rPr lang="en-US" altLang="ko-KR" dirty="0" smtClean="0"/>
              <a:t>!</a:t>
            </a:r>
            <a:r>
              <a:rPr lang="ko-KR" altLang="en-US" dirty="0"/>
              <a:t> ★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72105" y="4891498"/>
            <a:ext cx="352121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★</a:t>
            </a:r>
            <a:r>
              <a:rPr lang="en-US" altLang="ko-KR" dirty="0" smtClean="0"/>
              <a:t>SWEA </a:t>
            </a:r>
            <a:r>
              <a:rPr lang="ko-KR" altLang="en-US" dirty="0" smtClean="0"/>
              <a:t>솔루션 클럽</a:t>
            </a:r>
            <a:r>
              <a:rPr lang="en-US" altLang="ko-KR" dirty="0" smtClean="0"/>
              <a:t> </a:t>
            </a:r>
            <a:r>
              <a:rPr lang="ko-KR" altLang="en-US" dirty="0" smtClean="0"/>
              <a:t>운영자</a:t>
            </a:r>
            <a:r>
              <a:rPr lang="en-US" altLang="ko-KR" dirty="0" smtClean="0"/>
              <a:t>!</a:t>
            </a:r>
            <a:r>
              <a:rPr lang="ko-KR" altLang="en-US" dirty="0"/>
              <a:t> ★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51480" y="6026726"/>
            <a:ext cx="282632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★ </a:t>
            </a:r>
            <a:r>
              <a:rPr lang="en-US" altLang="ko-KR" dirty="0" smtClean="0"/>
              <a:t>6</a:t>
            </a:r>
            <a:r>
              <a:rPr lang="ko-KR" altLang="en-US" dirty="0" smtClean="0"/>
              <a:t>반 간식 요정</a:t>
            </a:r>
            <a:r>
              <a:rPr lang="en-US" altLang="ko-KR" dirty="0" smtClean="0"/>
              <a:t>!</a:t>
            </a:r>
            <a:r>
              <a:rPr lang="ko-KR" altLang="en-US" dirty="0"/>
              <a:t> ★</a:t>
            </a:r>
          </a:p>
        </p:txBody>
      </p:sp>
    </p:spTree>
    <p:extLst>
      <p:ext uri="{BB962C8B-B14F-4D97-AF65-F5344CB8AC3E}">
        <p14:creationId xmlns:p14="http://schemas.microsoft.com/office/powerpoint/2010/main" val="98309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364" y="1518949"/>
            <a:ext cx="919798" cy="865733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9425" y="1472571"/>
            <a:ext cx="1130439" cy="912111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rcRect l="12621" t="1774" r="2912" b="3900"/>
          <a:stretch/>
        </p:blipFill>
        <p:spPr>
          <a:xfrm>
            <a:off x="10671552" y="2563046"/>
            <a:ext cx="610858" cy="1028057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1345079" y="312893"/>
            <a:ext cx="9510471" cy="718658"/>
          </a:xfrm>
          <a:prstGeom prst="rect">
            <a:avLst/>
          </a:prstGeom>
        </p:spPr>
        <p:txBody>
          <a:bodyPr wrap="square" anchor="ctr" anchorCtr="0">
            <a:spAutoFit/>
            <a:scene3d>
              <a:camera prst="orthographicFront"/>
              <a:lightRig rig="threePt" dir="t"/>
            </a:scene3d>
            <a:sp3d contourW="63500">
              <a:bevelT w="0"/>
              <a:extrusionClr>
                <a:schemeClr val="bg1"/>
              </a:extrusionClr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800" spc="0" baseline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effectLst/>
                <a:latin typeface="삼성긴고딕 ExtraBold" panose="020B0600000101010101" pitchFamily="50" charset="-127"/>
                <a:ea typeface="삼성긴고딕 ExtraBold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sz="4400" dirty="0" smtClean="0">
                <a:solidFill>
                  <a:prstClr val="black"/>
                </a:solidFill>
              </a:rPr>
              <a:t>공지사항</a:t>
            </a:r>
            <a:endParaRPr lang="ko-KR" altLang="en-US" sz="440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57921" y="3077074"/>
            <a:ext cx="88847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 smtClean="0"/>
              <a:t>책상 위에 개인 물품 치우기</a:t>
            </a:r>
            <a:endParaRPr lang="en-US" altLang="ko-KR" sz="2000" dirty="0" smtClean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 smtClean="0"/>
              <a:t>PC </a:t>
            </a:r>
            <a:r>
              <a:rPr lang="ko-KR" altLang="en-US" sz="2000" dirty="0" smtClean="0"/>
              <a:t>끄고 가기</a:t>
            </a:r>
            <a:endParaRPr lang="en-US" altLang="ko-KR" sz="2000" dirty="0" smtClean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 smtClean="0"/>
              <a:t>실습 시간 소란스러움</a:t>
            </a:r>
            <a:endParaRPr lang="en-US" altLang="ko-KR" sz="2000" dirty="0" smtClean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 smtClean="0"/>
              <a:t>★중요한 건</a:t>
            </a:r>
            <a:r>
              <a:rPr lang="en-US" altLang="ko-KR" sz="2000" dirty="0" smtClean="0"/>
              <a:t>! </a:t>
            </a:r>
            <a:r>
              <a:rPr lang="ko-KR" altLang="en-US" sz="2000" dirty="0" smtClean="0"/>
              <a:t>꺾이지 않는 마음</a:t>
            </a:r>
            <a:r>
              <a:rPr lang="en-US" altLang="ko-KR" sz="2000" dirty="0" smtClean="0"/>
              <a:t>!!!!!!!!!!!!!!!!</a:t>
            </a:r>
            <a:r>
              <a:rPr lang="ko-KR" altLang="en-US" sz="2000" dirty="0"/>
              <a:t> ★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402410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364" y="1518949"/>
            <a:ext cx="919798" cy="865733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9425" y="1472571"/>
            <a:ext cx="1130439" cy="912111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rcRect l="12621" t="1774" r="2912" b="3900"/>
          <a:stretch/>
        </p:blipFill>
        <p:spPr>
          <a:xfrm>
            <a:off x="10671552" y="2563046"/>
            <a:ext cx="610858" cy="1028057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1345079" y="312893"/>
            <a:ext cx="9510471" cy="718658"/>
          </a:xfrm>
          <a:prstGeom prst="rect">
            <a:avLst/>
          </a:prstGeom>
        </p:spPr>
        <p:txBody>
          <a:bodyPr wrap="square" anchor="ctr" anchorCtr="0">
            <a:spAutoFit/>
            <a:scene3d>
              <a:camera prst="orthographicFront"/>
              <a:lightRig rig="threePt" dir="t"/>
            </a:scene3d>
            <a:sp3d contourW="63500">
              <a:bevelT w="0"/>
              <a:extrusionClr>
                <a:schemeClr val="bg1"/>
              </a:extrusionClr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800" spc="0" baseline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effectLst/>
                <a:latin typeface="삼성긴고딕 ExtraBold" panose="020B0600000101010101" pitchFamily="50" charset="-127"/>
                <a:ea typeface="삼성긴고딕 ExtraBold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sz="4400" dirty="0" err="1" smtClean="0">
                <a:solidFill>
                  <a:prstClr val="black"/>
                </a:solidFill>
              </a:rPr>
              <a:t>우리반</a:t>
            </a:r>
            <a:r>
              <a:rPr lang="ko-KR" altLang="en-US" sz="4400" dirty="0" smtClean="0">
                <a:solidFill>
                  <a:prstClr val="black"/>
                </a:solidFill>
              </a:rPr>
              <a:t> 최강팀을 찾아라</a:t>
            </a:r>
            <a:r>
              <a:rPr lang="en-US" altLang="ko-KR" sz="4400" dirty="0" smtClean="0">
                <a:solidFill>
                  <a:prstClr val="black"/>
                </a:solidFill>
              </a:rPr>
              <a:t>!</a:t>
            </a:r>
            <a:endParaRPr lang="ko-KR" altLang="en-US" sz="4400" dirty="0">
              <a:solidFill>
                <a:prstClr val="black"/>
              </a:solidFill>
            </a:endParaRPr>
          </a:p>
        </p:txBody>
      </p:sp>
      <p:pic>
        <p:nvPicPr>
          <p:cNvPr id="2050" name="Picture 2" descr="vLCC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950" y="1735684"/>
            <a:ext cx="6853458" cy="469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08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364" y="1518949"/>
            <a:ext cx="919798" cy="865733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9425" y="1472571"/>
            <a:ext cx="1130439" cy="912111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rcRect l="12621" t="1774" r="2912" b="3900"/>
          <a:stretch/>
        </p:blipFill>
        <p:spPr>
          <a:xfrm>
            <a:off x="10671552" y="2563046"/>
            <a:ext cx="610858" cy="1028057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1345079" y="312893"/>
            <a:ext cx="9510471" cy="718658"/>
          </a:xfrm>
          <a:prstGeom prst="rect">
            <a:avLst/>
          </a:prstGeom>
        </p:spPr>
        <p:txBody>
          <a:bodyPr wrap="square" anchor="ctr" anchorCtr="0">
            <a:spAutoFit/>
            <a:scene3d>
              <a:camera prst="orthographicFront"/>
              <a:lightRig rig="threePt" dir="t"/>
            </a:scene3d>
            <a:sp3d contourW="63500">
              <a:bevelT w="0"/>
              <a:extrusionClr>
                <a:schemeClr val="bg1"/>
              </a:extrusionClr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800" spc="0" baseline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effectLst/>
                <a:latin typeface="삼성긴고딕 ExtraBold" panose="020B0600000101010101" pitchFamily="50" charset="-127"/>
                <a:ea typeface="삼성긴고딕 ExtraBold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sz="4400" dirty="0" smtClean="0">
                <a:solidFill>
                  <a:prstClr val="black"/>
                </a:solidFill>
              </a:rPr>
              <a:t>거짓을 찾아라</a:t>
            </a:r>
            <a:r>
              <a:rPr lang="en-US" altLang="ko-KR" sz="4400" dirty="0" smtClean="0">
                <a:solidFill>
                  <a:prstClr val="black"/>
                </a:solidFill>
              </a:rPr>
              <a:t>!</a:t>
            </a:r>
            <a:endParaRPr lang="ko-KR" altLang="en-US" sz="440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40329" y="2289760"/>
            <a:ext cx="888478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※ </a:t>
            </a:r>
            <a:r>
              <a:rPr lang="ko-KR" altLang="en-US" sz="2000" dirty="0" smtClean="0"/>
              <a:t>거짓을 숨겨봐</a:t>
            </a:r>
            <a:r>
              <a:rPr lang="en-US" altLang="ko-KR" sz="2000" dirty="0" smtClean="0"/>
              <a:t>!!!</a:t>
            </a:r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→ 각 팀 별로 </a:t>
            </a:r>
            <a:r>
              <a:rPr lang="en-US" altLang="ko-KR" sz="2000" dirty="0" smtClean="0">
                <a:solidFill>
                  <a:srgbClr val="0000FF"/>
                </a:solidFill>
              </a:rPr>
              <a:t>TRUE</a:t>
            </a:r>
            <a:r>
              <a:rPr lang="en-US" altLang="ko-KR" sz="2000" dirty="0" smtClean="0"/>
              <a:t> 3</a:t>
            </a:r>
            <a:r>
              <a:rPr lang="ko-KR" altLang="en-US" sz="2000" dirty="0" smtClean="0"/>
              <a:t>개 </a:t>
            </a:r>
            <a:r>
              <a:rPr lang="en-US" altLang="ko-KR" sz="2000" dirty="0" smtClean="0">
                <a:solidFill>
                  <a:srgbClr val="FF0000"/>
                </a:solidFill>
              </a:rPr>
              <a:t>FALSE</a:t>
            </a:r>
            <a:r>
              <a:rPr lang="en-US" altLang="ko-KR" sz="2000" dirty="0" smtClean="0"/>
              <a:t> 1</a:t>
            </a:r>
            <a:r>
              <a:rPr lang="ko-KR" altLang="en-US" sz="2000" dirty="0" smtClean="0"/>
              <a:t>개를 정해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→ </a:t>
            </a:r>
            <a:r>
              <a:rPr lang="en-US" altLang="ko-KR" sz="2000" dirty="0" smtClean="0"/>
              <a:t>ex)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→ 어렵게 만드는게 중요하겠지</a:t>
            </a:r>
            <a:r>
              <a:rPr lang="en-US" altLang="ko-KR" sz="2000" dirty="0" smtClean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→ 이 후 다른 조들이 </a:t>
            </a:r>
            <a:r>
              <a:rPr lang="en-US" altLang="ko-KR" sz="2000" dirty="0" smtClean="0"/>
              <a:t>FALSE</a:t>
            </a:r>
            <a:r>
              <a:rPr lang="ko-KR" altLang="en-US" sz="2000" dirty="0" smtClean="0"/>
              <a:t>를 </a:t>
            </a:r>
            <a:r>
              <a:rPr lang="ko-KR" altLang="en-US" sz="2000" dirty="0" err="1" smtClean="0"/>
              <a:t>찾을거야</a:t>
            </a:r>
            <a:r>
              <a:rPr lang="en-US" altLang="ko-KR" sz="2000" dirty="0" smtClean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→ 최대 </a:t>
            </a:r>
            <a:r>
              <a:rPr lang="en-US" altLang="ko-KR" sz="2000" dirty="0" smtClean="0"/>
              <a:t>5</a:t>
            </a:r>
            <a:r>
              <a:rPr lang="ko-KR" altLang="en-US" sz="2000" dirty="0" smtClean="0"/>
              <a:t>점이고 다른 조들이 맞춘 수 만큼 감점</a:t>
            </a:r>
            <a:r>
              <a:rPr lang="en-US" altLang="ko-KR" sz="2000" dirty="0" smtClean="0"/>
              <a:t>!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2329449" y="3762803"/>
            <a:ext cx="3117273" cy="44888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우리 조는 </a:t>
            </a:r>
            <a:r>
              <a:rPr lang="en-US" altLang="ko-KR" dirty="0" err="1">
                <a:solidFill>
                  <a:schemeClr val="tx1"/>
                </a:solidFill>
              </a:rPr>
              <a:t>mbti</a:t>
            </a:r>
            <a:r>
              <a:rPr lang="ko-KR" altLang="en-US" dirty="0">
                <a:solidFill>
                  <a:schemeClr val="tx1"/>
                </a:solidFill>
              </a:rPr>
              <a:t>가 모두 </a:t>
            </a:r>
            <a:r>
              <a:rPr lang="en-US" altLang="ko-KR" dirty="0" err="1">
                <a:solidFill>
                  <a:schemeClr val="tx1"/>
                </a:solidFill>
              </a:rPr>
              <a:t>i</a:t>
            </a:r>
            <a:r>
              <a:rPr lang="ko-KR" altLang="en-US" dirty="0">
                <a:solidFill>
                  <a:schemeClr val="tx1"/>
                </a:solidFill>
              </a:rPr>
              <a:t>야</a:t>
            </a:r>
            <a:r>
              <a:rPr lang="en-US" altLang="ko-KR" dirty="0">
                <a:solidFill>
                  <a:schemeClr val="tx1"/>
                </a:solidFill>
              </a:rPr>
              <a:t>!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822424" y="3751627"/>
            <a:ext cx="3117273" cy="44888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우리 조는 </a:t>
            </a:r>
            <a:r>
              <a:rPr lang="ko-KR" altLang="en-US" sz="1600" dirty="0" smtClean="0">
                <a:solidFill>
                  <a:schemeClr val="tx1"/>
                </a:solidFill>
              </a:rPr>
              <a:t>모두 카레를 싫어해</a:t>
            </a:r>
            <a:r>
              <a:rPr lang="en-US" altLang="ko-KR" sz="1600" dirty="0" smtClean="0">
                <a:solidFill>
                  <a:schemeClr val="tx1"/>
                </a:solidFill>
              </a:rPr>
              <a:t>!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329448" y="4270348"/>
            <a:ext cx="3117274" cy="44888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우리 조는 </a:t>
            </a:r>
            <a:r>
              <a:rPr lang="ko-KR" altLang="en-US" sz="1600" dirty="0" smtClean="0">
                <a:solidFill>
                  <a:schemeClr val="tx1"/>
                </a:solidFill>
              </a:rPr>
              <a:t>모두 서울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출신이야</a:t>
            </a:r>
            <a:r>
              <a:rPr lang="en-US" altLang="ko-KR" sz="1600" dirty="0" smtClean="0">
                <a:solidFill>
                  <a:schemeClr val="tx1"/>
                </a:solidFill>
              </a:rPr>
              <a:t>!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822424" y="4270347"/>
            <a:ext cx="3117273" cy="448887"/>
          </a:xfrm>
          <a:prstGeom prst="roundRect">
            <a:avLst/>
          </a:prstGeom>
          <a:gradFill flip="none" rotWithShape="1">
            <a:gsLst>
              <a:gs pos="0">
                <a:srgbClr val="FF3300">
                  <a:tint val="66000"/>
                  <a:satMod val="160000"/>
                </a:srgbClr>
              </a:gs>
              <a:gs pos="50000">
                <a:srgbClr val="FF3300">
                  <a:tint val="44500"/>
                  <a:satMod val="160000"/>
                </a:srgbClr>
              </a:gs>
              <a:gs pos="100000">
                <a:srgbClr val="FF330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우리 조는 </a:t>
            </a:r>
            <a:r>
              <a:rPr lang="ko-KR" altLang="en-US" sz="1600" dirty="0" smtClean="0">
                <a:solidFill>
                  <a:schemeClr val="tx1"/>
                </a:solidFill>
              </a:rPr>
              <a:t>모두 민초를 좋아해</a:t>
            </a:r>
            <a:r>
              <a:rPr lang="en-US" altLang="ko-KR" sz="1600" dirty="0" smtClean="0">
                <a:solidFill>
                  <a:schemeClr val="tx1"/>
                </a:solidFill>
              </a:rPr>
              <a:t>!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" name="오른쪽 화살표 2"/>
          <p:cNvSpPr/>
          <p:nvPr/>
        </p:nvSpPr>
        <p:spPr>
          <a:xfrm flipH="1">
            <a:off x="9054129" y="4355868"/>
            <a:ext cx="522541" cy="22796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592887" y="4270347"/>
            <a:ext cx="939338" cy="4488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19920" y="4310124"/>
            <a:ext cx="719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거짓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777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1703</TotalTime>
  <Words>263</Words>
  <Application>Microsoft Office PowerPoint</Application>
  <PresentationFormat>와이드스크린</PresentationFormat>
  <Paragraphs>69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맑은 고딕</vt:lpstr>
      <vt:lpstr>삼성긴고딕 ExtraBold</vt:lpstr>
      <vt:lpstr>Arial</vt:lpstr>
      <vt:lpstr>1_Office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SSAFY</cp:lastModifiedBy>
  <cp:revision>130</cp:revision>
  <dcterms:created xsi:type="dcterms:W3CDTF">2020-07-07T12:13:38Z</dcterms:created>
  <dcterms:modified xsi:type="dcterms:W3CDTF">2023-02-27T06:47:01Z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</Properties>
</file>